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68d7097843c2447d" /><Relationship Type="http://schemas.openxmlformats.org/officeDocument/2006/relationships/extended-properties" Target="/docProps/app.xml" Id="R9c16da15abf0425c" /><Relationship Type="http://schemas.openxmlformats.org/officeDocument/2006/relationships/officeDocument" Target="/ppt/presentation.xml" Id="R23c0630d8ce84975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2026-06-03T14:40:42.2650000Z</dcterms:created>
  <dcterms:modified xsi:type="dcterms:W3CDTF">2026-06-03T14:40:42.2650000Z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60519132e864bb1" /><Relationship Type="http://schemas.openxmlformats.org/officeDocument/2006/relationships/slideMaster" Target="/ppt/slideMasters/slideMaster1.xml" Id="R96d9cb4ed34d449d" /><Relationship Type="http://schemas.openxmlformats.org/officeDocument/2006/relationships/notesMaster" Target="/ppt/notesMasters/notesMaster1.xml" Id="Rb3509a72ef284b72" /><Relationship Type="http://schemas.openxmlformats.org/officeDocument/2006/relationships/presProps" Target="/ppt/presProps.xml" Id="R89e0e3d59a0d40c7" /><Relationship Type="http://schemas.openxmlformats.org/officeDocument/2006/relationships/viewProps" Target="/ppt/viewProps.xml" Id="Rab4f574923ce46f9" /><Relationship Type="http://schemas.openxmlformats.org/officeDocument/2006/relationships/tableStyles" Target="/ppt/tableStyles.xml" Id="R144e97581a5b48cd" /><Relationship Type="http://schemas.openxmlformats.org/officeDocument/2006/relationships/slide" Target="/ppt/slides/slide1.xml" Id="Rf4d135638ec74184" /><Relationship Type="http://schemas.openxmlformats.org/officeDocument/2006/relationships/slide" Target="/ppt/slides/slide2.xml" Id="Rd130a4eb03404e20" /><Relationship Type="http://schemas.openxmlformats.org/officeDocument/2006/relationships/slide" Target="/ppt/slides/slide3.xml" Id="Reca7775e7f4d43f7" /><Relationship Type="http://schemas.openxmlformats.org/officeDocument/2006/relationships/slide" Target="/ppt/slides/slide4.xml" Id="Rb36d8b602aaa4ead" /><Relationship Type="http://schemas.openxmlformats.org/officeDocument/2006/relationships/slide" Target="/ppt/slides/slide5.xml" Id="R8fb7f0f30b8841ed" /><Relationship Type="http://schemas.openxmlformats.org/officeDocument/2006/relationships/slide" Target="/ppt/slides/slide6.xml" Id="R09d4455442524539" /><Relationship Type="http://schemas.openxmlformats.org/officeDocument/2006/relationships/slide" Target="/ppt/slides/slide7.xml" Id="R54cf6aa886db4f32" /><Relationship Type="http://schemas.openxmlformats.org/officeDocument/2006/relationships/slide" Target="/ppt/slides/slide8.xml" Id="R803a17b45b8745b3" /><Relationship Type="http://schemas.openxmlformats.org/officeDocument/2006/relationships/slide" Target="/ppt/slides/slide9.xml" Id="Rab5e38f0b7e44574" /><Relationship Type="http://schemas.openxmlformats.org/officeDocument/2006/relationships/slide" Target="/ppt/slides/slide10.xml" Id="Ree47d3d13ff74c57" /><Relationship Type="http://schemas.openxmlformats.org/officeDocument/2006/relationships/slide" Target="/ppt/slides/slide11.xml" Id="R1f24cac57648471a" /><Relationship Type="http://schemas.openxmlformats.org/officeDocument/2006/relationships/slide" Target="/ppt/slides/slide12.xml" Id="Rac11129db5d44cc2" /><Relationship Type="http://schemas.openxmlformats.org/officeDocument/2006/relationships/slide" Target="/ppt/slides/slide13.xml" Id="R6d01881f5fa04127" /><Relationship Type="http://schemas.openxmlformats.org/officeDocument/2006/relationships/slide" Target="/ppt/slides/slide14.xml" Id="R34d726760c3a4c7f" /><Relationship Type="http://schemas.openxmlformats.org/officeDocument/2006/relationships/slide" Target="/ppt/slides/slide15.xml" Id="Rc9aab65f29524ec3" /><Relationship Type="http://schemas.openxmlformats.org/officeDocument/2006/relationships/slide" Target="/ppt/slides/slide16.xml" Id="R04edd3cb9ba44434" /><Relationship Type="http://schemas.openxmlformats.org/officeDocument/2006/relationships/slide" Target="/ppt/slides/slide17.xml" Id="R8e09cc7d8d734c8e" /><Relationship Type="http://schemas.openxmlformats.org/officeDocument/2006/relationships/slide" Target="/ppt/slides/slide18.xml" Id="R7a2bacd6c52b4ade" /><Relationship Type="http://schemas.openxmlformats.org/officeDocument/2006/relationships/slide" Target="/ppt/slides/slide19.xml" Id="R819caa49b4f94539" /><Relationship Type="http://schemas.openxmlformats.org/officeDocument/2006/relationships/slide" Target="/ppt/slides/slide20.xml" Id="Rabede744f7104468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3b0b70cdf1541dc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69595e6b3274004" /><Relationship Type="http://schemas.openxmlformats.org/officeDocument/2006/relationships/notesMaster" Target="/ppt/notesMasters/notesMaster1.xml" Id="R6793687ebfa2443b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9ed456b55e7400a" /><Relationship Type="http://schemas.openxmlformats.org/officeDocument/2006/relationships/notesMaster" Target="/ppt/notesMasters/notesMaster1.xml" Id="R1062f5305a57479a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9eb551310c5412a" /><Relationship Type="http://schemas.openxmlformats.org/officeDocument/2006/relationships/notesMaster" Target="/ppt/notesMasters/notesMaster1.xml" Id="R5daf5f9c01d9465f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58d8571724b44a84" /><Relationship Type="http://schemas.openxmlformats.org/officeDocument/2006/relationships/notesMaster" Target="/ppt/notesMasters/notesMaster1.xml" Id="Ra331fa024ce542c8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b2d7eca0df294b48" /><Relationship Type="http://schemas.openxmlformats.org/officeDocument/2006/relationships/notesMaster" Target="/ppt/notesMasters/notesMaster1.xml" Id="R2def1b72c71e4e8d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e2705b7f05764929" /><Relationship Type="http://schemas.openxmlformats.org/officeDocument/2006/relationships/notesMaster" Target="/ppt/notesMasters/notesMaster1.xml" Id="Rd7da2fc27b914346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173d35d7c1ef45a6" /><Relationship Type="http://schemas.openxmlformats.org/officeDocument/2006/relationships/notesMaster" Target="/ppt/notesMasters/notesMaster1.xml" Id="R84da6e38c6844b86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ade61b517ea04265" /><Relationship Type="http://schemas.openxmlformats.org/officeDocument/2006/relationships/notesMaster" Target="/ppt/notesMasters/notesMaster1.xml" Id="R1fc1c9256c8b4bbf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92ea503c2e0b4c09" /><Relationship Type="http://schemas.openxmlformats.org/officeDocument/2006/relationships/notesMaster" Target="/ppt/notesMasters/notesMaster1.xml" Id="Rc306c84e28144ae5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3889d98f866946ab" /><Relationship Type="http://schemas.openxmlformats.org/officeDocument/2006/relationships/notesMaster" Target="/ppt/notesMasters/notesMaster1.xml" Id="Red58fdaf3d7642b5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4a45287b63d47cd" /><Relationship Type="http://schemas.openxmlformats.org/officeDocument/2006/relationships/notesMaster" Target="/ppt/notesMasters/notesMaster1.xml" Id="Rb0b2bedc655544e3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e8fc9f29d5fc49e1" /><Relationship Type="http://schemas.openxmlformats.org/officeDocument/2006/relationships/notesMaster" Target="/ppt/notesMasters/notesMaster1.xml" Id="R5565704af02a48b8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a460283b2ddb4dc3" /><Relationship Type="http://schemas.openxmlformats.org/officeDocument/2006/relationships/notesMaster" Target="/ppt/notesMasters/notesMaster1.xml" Id="Rb625e9c2992047af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79f2318eae74d9d" /><Relationship Type="http://schemas.openxmlformats.org/officeDocument/2006/relationships/notesMaster" Target="/ppt/notesMasters/notesMaster1.xml" Id="Ra7b4e3855bd44734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898a3dca5fc41c4" /><Relationship Type="http://schemas.openxmlformats.org/officeDocument/2006/relationships/notesMaster" Target="/ppt/notesMasters/notesMaster1.xml" Id="Rb522fb3594a34481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58bf363b2da41ec" /><Relationship Type="http://schemas.openxmlformats.org/officeDocument/2006/relationships/notesMaster" Target="/ppt/notesMasters/notesMaster1.xml" Id="R82aefb985e744b84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bfc161d3a9f49d7" /><Relationship Type="http://schemas.openxmlformats.org/officeDocument/2006/relationships/notesMaster" Target="/ppt/notesMasters/notesMaster1.xml" Id="Ra18461ec56ee4550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b001543247345af" /><Relationship Type="http://schemas.openxmlformats.org/officeDocument/2006/relationships/notesMaster" Target="/ppt/notesMasters/notesMaster1.xml" Id="Rc815f542dbc14f8f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0af340a18b64a66" /><Relationship Type="http://schemas.openxmlformats.org/officeDocument/2006/relationships/notesMaster" Target="/ppt/notesMasters/notesMaster1.xml" Id="Rca2a1284331a4b6b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281f3c802c042b6" /><Relationship Type="http://schemas.openxmlformats.org/officeDocument/2006/relationships/notesMaster" Target="/ppt/notesMasters/notesMaster1.xml" Id="R084a1e45a6204293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9cb4ed34d449d"/>
  </p:sldMasterIdLst>
  <p:notesMasterIdLst>
    <p:notesMasterId xmlns:r="http://schemas.openxmlformats.org/officeDocument/2006/relationships" r:id="Rb3509a72ef284b72"/>
  </p:notesMasterIdLst>
  <p:sldIdLst>
    <p:sldId xmlns:r="http://schemas.openxmlformats.org/officeDocument/2006/relationships" id="256" r:id="Rf4d135638ec74184"/>
    <p:sldId xmlns:r="http://schemas.openxmlformats.org/officeDocument/2006/relationships" id="257" r:id="Rd130a4eb03404e20"/>
    <p:sldId xmlns:r="http://schemas.openxmlformats.org/officeDocument/2006/relationships" id="258" r:id="Reca7775e7f4d43f7"/>
    <p:sldId xmlns:r="http://schemas.openxmlformats.org/officeDocument/2006/relationships" id="259" r:id="Rb36d8b602aaa4ead"/>
    <p:sldId xmlns:r="http://schemas.openxmlformats.org/officeDocument/2006/relationships" id="260" r:id="R8fb7f0f30b8841ed"/>
    <p:sldId xmlns:r="http://schemas.openxmlformats.org/officeDocument/2006/relationships" id="261" r:id="R09d4455442524539"/>
    <p:sldId xmlns:r="http://schemas.openxmlformats.org/officeDocument/2006/relationships" id="262" r:id="R54cf6aa886db4f32"/>
    <p:sldId xmlns:r="http://schemas.openxmlformats.org/officeDocument/2006/relationships" id="263" r:id="R803a17b45b8745b3"/>
    <p:sldId xmlns:r="http://schemas.openxmlformats.org/officeDocument/2006/relationships" id="264" r:id="Rab5e38f0b7e44574"/>
    <p:sldId xmlns:r="http://schemas.openxmlformats.org/officeDocument/2006/relationships" id="265" r:id="Ree47d3d13ff74c57"/>
    <p:sldId xmlns:r="http://schemas.openxmlformats.org/officeDocument/2006/relationships" id="266" r:id="R1f24cac57648471a"/>
    <p:sldId xmlns:r="http://schemas.openxmlformats.org/officeDocument/2006/relationships" id="267" r:id="Rac11129db5d44cc2"/>
    <p:sldId xmlns:r="http://schemas.openxmlformats.org/officeDocument/2006/relationships" id="268" r:id="R6d01881f5fa04127"/>
    <p:sldId xmlns:r="http://schemas.openxmlformats.org/officeDocument/2006/relationships" id="269" r:id="R34d726760c3a4c7f"/>
    <p:sldId xmlns:r="http://schemas.openxmlformats.org/officeDocument/2006/relationships" id="270" r:id="Rc9aab65f29524ec3"/>
    <p:sldId xmlns:r="http://schemas.openxmlformats.org/officeDocument/2006/relationships" id="271" r:id="R04edd3cb9ba44434"/>
    <p:sldId xmlns:r="http://schemas.openxmlformats.org/officeDocument/2006/relationships" id="272" r:id="R8e09cc7d8d734c8e"/>
    <p:sldId xmlns:r="http://schemas.openxmlformats.org/officeDocument/2006/relationships" id="273" r:id="R7a2bacd6c52b4ade"/>
    <p:sldId xmlns:r="http://schemas.openxmlformats.org/officeDocument/2006/relationships" id="274" r:id="R819caa49b4f94539"/>
    <p:sldId xmlns:r="http://schemas.openxmlformats.org/officeDocument/2006/relationships" id="275" r:id="Rabede744f710446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ab1790b4f4cc4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12577826e974d6f" /><Relationship Type="http://schemas.openxmlformats.org/officeDocument/2006/relationships/slideLayout" Target="/ppt/slideLayouts/slideLayout1.xml" Id="R1ea7756c306040f6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7756c306040f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ab631156f4a4a" /><Relationship Type="http://schemas.openxmlformats.org/officeDocument/2006/relationships/notesSlide" Target="/ppt/notesSlides/notesSlide1.xml" Id="R41650a7547994f41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845d2ccbb4128" /><Relationship Type="http://schemas.openxmlformats.org/officeDocument/2006/relationships/notesSlide" Target="/ppt/notesSlides/notesSlide10.xml" Id="Re245cca8c8db430f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496e85afd4c87" /><Relationship Type="http://schemas.openxmlformats.org/officeDocument/2006/relationships/notesSlide" Target="/ppt/notesSlides/notesSlide11.xml" Id="R2128a5d1420442fd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2adb1e69f468a" /><Relationship Type="http://schemas.openxmlformats.org/officeDocument/2006/relationships/notesSlide" Target="/ppt/notesSlides/notesSlide12.xml" Id="Re8ce360286db49e4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078fa57034048" /><Relationship Type="http://schemas.openxmlformats.org/officeDocument/2006/relationships/notesSlide" Target="/ppt/notesSlides/notesSlide13.xml" Id="Re872a301147b4e01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24defd1754f4a" /><Relationship Type="http://schemas.openxmlformats.org/officeDocument/2006/relationships/notesSlide" Target="/ppt/notesSlides/notesSlide14.xml" Id="R9aa8699aea3a439d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cf17171f44bdb" /><Relationship Type="http://schemas.openxmlformats.org/officeDocument/2006/relationships/notesSlide" Target="/ppt/notesSlides/notesSlide15.xml" Id="Raae17af66ad3419d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79f90a701472d" /><Relationship Type="http://schemas.openxmlformats.org/officeDocument/2006/relationships/notesSlide" Target="/ppt/notesSlides/notesSlide16.xml" Id="Rf9fa21e875294245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74e8cad6542f0" /><Relationship Type="http://schemas.openxmlformats.org/officeDocument/2006/relationships/notesSlide" Target="/ppt/notesSlides/notesSlide17.xml" Id="Rc5d73d1484944052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eb940265f472d" /><Relationship Type="http://schemas.openxmlformats.org/officeDocument/2006/relationships/notesSlide" Target="/ppt/notesSlides/notesSlide18.xml" Id="R6fb402ffe1ea41cd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ee50e4559438c" /><Relationship Type="http://schemas.openxmlformats.org/officeDocument/2006/relationships/notesSlide" Target="/ppt/notesSlides/notesSlide19.xml" Id="R75241974a06e4317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1f6a878746f9" /><Relationship Type="http://schemas.openxmlformats.org/officeDocument/2006/relationships/notesSlide" Target="/ppt/notesSlides/notesSlide2.xml" Id="R93c4a1b435fb4fbe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2b8013f6f429b" /><Relationship Type="http://schemas.openxmlformats.org/officeDocument/2006/relationships/notesSlide" Target="/ppt/notesSlides/notesSlide20.xml" Id="R694222bfd6db4fb1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3fe4121e4300" /><Relationship Type="http://schemas.openxmlformats.org/officeDocument/2006/relationships/notesSlide" Target="/ppt/notesSlides/notesSlide3.xml" Id="Rb49e60979c994eea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bb710b6764870" /><Relationship Type="http://schemas.openxmlformats.org/officeDocument/2006/relationships/notesSlide" Target="/ppt/notesSlides/notesSlide4.xml" Id="R279f4706664143be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cbae1105b4c05" /><Relationship Type="http://schemas.openxmlformats.org/officeDocument/2006/relationships/notesSlide" Target="/ppt/notesSlides/notesSlide5.xml" Id="Rade63a4cbfa44666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2d93a97d64067" /><Relationship Type="http://schemas.openxmlformats.org/officeDocument/2006/relationships/notesSlide" Target="/ppt/notesSlides/notesSlide6.xml" Id="R4bbceb60804445b1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d3018c8d54196" /><Relationship Type="http://schemas.openxmlformats.org/officeDocument/2006/relationships/notesSlide" Target="/ppt/notesSlides/notesSlide7.xml" Id="R995355db8e7a4ad6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3671c23cc40b7" /><Relationship Type="http://schemas.openxmlformats.org/officeDocument/2006/relationships/notesSlide" Target="/ppt/notesSlides/notesSlide8.xml" Id="R165f7cf60f4245f0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8d76f093c4a0f" /><Relationship Type="http://schemas.openxmlformats.org/officeDocument/2006/relationships/notesSlide" Target="/ppt/notesSlides/notesSlide9.xml" Id="R1f0cd897b54e4461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515998F-2014-42B4-A32A-F141CC868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3F32342-48D8-46F1-B72F-187540AF65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BB1A718-A878-407D-9247-9ECF26DFAB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EB315DA-BB59-41DB-BAEC-7F8A982DF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70274D-4244-471A-B0A7-92D7CD716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F3F1A3A-CA80-447F-8544-FC22AD0E0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E3D0AF-5226-4444-B683-306279BA6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maliyet düşürmeyi tek tek proje topluluğundan çıkarıp yönetişim, portföy, finansal etki ve sürdürülebilirlik sistemi haline getirir.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C52118C-FB5C-4C19-8D38-C3A9F08B5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ABE967-C44D-41F7-B47E-F78D7B974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maliyet düşürme yönetişimini tasarlayabilmek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portföyü ve öncelik sistemini yönetebilmek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Operasyonel iyileşmeyi finansal sonuçlarla bağlayabilmek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180 günlük kurumsal maliyet dönüşüm planı oluşturabilmek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58E6FF9-47C0-4A37-BC38-202FCC648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DFB4599-B1E8-4471-9073-EE5DF7A65A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C4B1F98-6E5E-4496-8524-8E2CD0AE1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6B3654A-6A9E-43C7-B338-4771BAA3A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1FB8C4-7FB6-4B20-B889-EC5B1A135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133F803-816D-4A7F-AF2B-F6ED42784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1C9860-72B2-40CD-AF06-5A800B74E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34464497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A4EC53-7937-497D-B848-460AC7F59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853A8E8-6B6D-4DF7-BD16-8FA388B02F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15338F6-6F04-47CD-8A4A-61A525D4B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ADA8A3A-5B18-412C-83AC-5F4FD903C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5FEB69-8819-4036-9A34-1BD512204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Kayıp olgunluk matrisi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92BF6CA-8CDC-4523-BAA6-0FD5852B49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Kayıp olgunluk matrisi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CA234A-8166-4C6B-A760-CFA4523C7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şirketin maliyet yönetme biçimi de ölçülmelidir.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F67268-C271-44E3-9C90-B25EA65D0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6080744-4433-48C0-AF16-8ED20D5ED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A36DC9F-0049-4128-89F5-B0965B4F5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B14A42D-2716-4F67-90F9-97AC94E59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Düşük olgunluk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51B793D-C640-497F-A757-78FD05B9B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B76671-979A-4357-A9C5-4E127D43A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Yüksek olgunluk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825D344-C79D-4E75-B13A-FB8E9A9CD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655E11-18CD-4BE7-B74A-8BD4ABFD83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Görünürlük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7FCFD0-3738-4841-894B-D4628660F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B516F42-AC91-462B-88B4-BC0C9A835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Dağınık raporlar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BB3E20B-FDD9-4F10-B7D8-0926E0C3A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C851466-611E-49AB-B83E-08F971B53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 portföy görünümü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F3D80CD-6EB0-4149-89C1-8368DF90F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954F30F-B4F3-42DD-A27D-BB044B3F0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Aksiyon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2227D5A-A32B-4A40-A50E-F99174CE4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C811A0E-1123-4534-AB35-300AD43A7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Çok iş, az kapanış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119AA2C-5D6F-42BB-9B30-F92EBA63F4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74B8EC-045A-42CA-9EE1-A6F7DF282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Az iş, güçlü kapanış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9A6406A-5E24-410B-A697-2B1ABC6D1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29A202F-EB12-4F9B-9D6D-88AA3B546D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Etki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5AAEB23-B654-472D-99EB-4E0D916A0A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BBDD7CD-CAC8-40D9-85D6-84FEF8355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Tahmini tasarruf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FE87CE9-5622-4249-BA3A-8C982D6004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ABC69AC-A91C-44E7-BE8B-E2898851E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Doğrulanan tasarruf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0E9B7CC-AC62-4F77-92AC-576722078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EE83DC5-75E1-4B47-9980-51C25ED52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Sürdürülebilirlik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471EAC0-3FBC-433D-B482-2CFBFEF40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0A793233-777F-4511-A7BB-AAE691D3E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Geri dönen kayıplar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11BF11D-5844-476C-AD7B-29812FC82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232E714-4121-4D22-B7E3-37EDD05D4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Standarda bağlanan iyileşme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D611B62-81D3-4A28-AD51-F4C974CDE7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1F04D41-1EE2-41BC-BB97-CF921D6C6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2F736DD-E044-420C-AD47-A7E016A1E6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36472824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5325E0-220F-41FA-81DC-9EDA08140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FAE91D2-08FB-4294-BBE7-4564D73C8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6B01C80-92B3-4AA0-87BD-98D62778E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A91F5A7-FCEA-4124-AAA6-7B79A1643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1DE0D07-2EDE-4C18-BFB2-8C8E6A1E7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Değişim direnci ve maliyet baskısı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45BC7F-6123-4FDE-92E0-3F02371648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Değişim direnci ve maliyet baskısı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28C7756-C388-4CD5-B1EF-24FBD35A5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başlığı yanlış sunulursa ekip savunmaya geçer; ileri seviyede doğru iletişim kritik rol oynar.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F898479-8833-4698-999D-B1124255A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6933D8B-164C-485F-8A7A-B16BC4AEE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741F937-44B9-40B9-95B0-F0C96E9D2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Direnç kaynakları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17CAF87-04DB-463C-B748-7D108701C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düşecek korkusu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İş yükü artacak algısı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Sürekli tasarruf baskısı hissi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 ölçütünün belirsizliği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65500B-CB52-48A0-8407-D0977983B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5FF73C8-F639-4A88-89AD-245EC0750B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üzerinden konuşmak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Etkiyi somut göstermek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Erken başarıları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ve güvenlik kırmızı çizgisini net koymak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C99C233-2D32-4189-9792-57C7C683E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ACA83B5-3DCF-4F04-ADA6-3FA42C79E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0F5A96-2757-4EE4-95AC-E84FA14823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48910483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CBA814-C72C-4BFA-9E8C-629985BF3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179AE28-EDDF-4108-B432-1D1933EC3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D8FF29-B88D-4E40-8F0C-C4A99BAA2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F010D1-BE01-4F20-8ABA-3CF1A4D405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B6A25F-7A3E-4662-A5DE-6449F424A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180 günlük maliyet dönüşüm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E750A50-56E7-4949-9251-19714B045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180 günlük maliyet dönüşüm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7ABAE4E-3E3D-4AB3-BC7F-B58231389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amaç, maliyet düşürmeyi düzenli yönetim sistemi haline getirmektir.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F5D7136-297C-4F45-B7AC-31C351800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E2EC33-6797-4FAC-9CEB-EFEF4D3EE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60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C05265-3599-4BA8-AE9E-39CDF1C8E7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 portföyünü kur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pano ve karar ritmini başlat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Doğrulama kurallarını yaz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67297EF-8927-4174-B5C3-15E80F156D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8B18475-0CF9-4778-B2D7-56768049F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60-120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2B40A0-C24B-49F2-BD75-8644495B1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Portföy önceliklerini sadeleştir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Sahiplik ve kapanış kalitesini artır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Finans bağlantısını güçlendir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719D643-4475-447C-B29C-D6CB7C5D9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1E9C3DD-C6DD-42B4-BFB1-6741807AE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120-180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37EE16A-C0C2-402F-A5D5-802DD40A6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Sürdürülebilirlik denetimini kur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kayıpları ayrı programla yönet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Öğrenmeyi yeni alanlara taşı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FB4040A-8EA2-4C02-84A0-8E4FA78DC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E613756-19E2-4A40-88BB-A6324F5F2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21201AD-3B5D-482A-A96E-BF764915F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27380058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13E495D-C11C-456D-9445-FE066D91C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1FF611E-FFBE-4E3A-8284-0AA3315EB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82683C0-872D-410B-B1C8-9C8B47D7B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B6F5A1-E31F-497B-82B0-912969F8C2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D7C83B-99EA-47C2-A7FB-D310D6409D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tasarruf var, kalıcılık yok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B8EBAFF-AD81-47E4-BDCE-6C8CF9EFE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tasarruf var, kalıcılık yok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E0B05A5-AF13-4F3A-97B8-D83CA1332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Bazı programlar ilk ay sonuç verir, sonra geri düşer; çünkü sistem değil kampanya gibi yönetilmiştir.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B7FD70-CB20-4634-B5F0-3AF4988B1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4A1135-077E-44FA-B1AC-6C62520E5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B7DD58D-8A5D-43B7-A75C-B226574D8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442441-7975-4788-A35D-7042F2287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tasarruflar görüldü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yazılmadı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Sahiplik kişide kaldı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3 ay sonra kayıplar geri döndü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BD1A422-4459-4567-A766-A45C755D9F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F552EAD-5CD1-4713-AD1F-41C9FA747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Doğrulama şart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Sürdürülebilirlik takibi kurulmalı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Tasarruf dili sistem diliyle bağlanmalı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Kampanya değil yönetim ritmi gerekir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449416D-6670-4645-A0F3-DB39050B42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D63ECB0-378D-437D-8012-666AFFFB0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3543BA7-C631-49E0-BE88-FA39954AC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097602353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2D75433-684D-4B36-8A48-35488FDE6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BED24F-04E9-4ECF-8D09-5E2FD8937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FE11074-784B-4481-A013-7749346957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339A820-F064-4D63-844F-2FECB8150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B302784-E735-4894-BC18-8B83C2990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EF791E8-B585-4C5C-869D-B54D4F7B76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8025479-B0F3-4566-B759-C2D3D983D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maliyet dili, yalnızca tasarruf değil yönetişim ve etki boyutu da taşır.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4AF73BA-1DD1-4285-A524-5D1F05FBF9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D02418C-4CFD-4D47-980D-A1A64608B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C1DD5F2-10EB-456F-A88C-18D117F7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Birden fazla maliyet başlığının ortak öncelik mantığıyla yönetilmesi.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5A5BEC5-C068-4B33-A5E3-7D9A77F6B0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26EDFCC-1A31-43CE-8245-A5AFCBB46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Doğrulama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ABCA369-9EA8-4108-B641-42BBABEEB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Tasarrufun gerçekten oluşup oluşmadığının kanıtla ölçülmesi.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05D1C4-7435-49FC-B1CC-E80488AD9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60FB71C-FCAD-43CC-A06A-9BCEE517C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Sürdürülebilirlik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37319B3-F689-4B16-873A-16FD4C605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İyileşmenin geri dönmeden korunması.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67B65BD-1FEB-4217-A351-E87B406ED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771EE36-1006-4A82-9354-787813D88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Program Ofisi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A0A024B-30BE-44D7-8C7A-760C13530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Portföy görünürlüğü ve takip mekanizması.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CCF4218-463F-4370-A06B-EE75D7162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5667F68-6213-478D-A3F7-749FF729E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Kayıp Olgunluğu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BEE93A-B60A-4962-BA3E-451841672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Şirketin maliyet kayb1n1 tan1ma ve y�netme seviyesi.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395DE44-F190-4098-B84C-5D89F868A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969818D-8BB9-4662-AFD0-A3AC1BB751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Pano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680E2B1-E128-4BF1-A0E6-D73796EBD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Maliyet portföyünü yönetim seviyesinde görünür kılan ekran.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E2D971D-586D-43BF-A3CD-2D4330680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280B9A2-49DF-40B2-AF97-6275873C8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E828A07-00E0-489C-BC94-21F658E41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959504109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A249D94-6ED8-49A3-858C-80C8DE518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9018733-7A88-41FA-AAF2-DA75503D25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D9F82FF-2670-41EA-9AA0-99841E22B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2A9E791-42AD-4651-B9AA-ADEAE2DC2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ED6F2DB-E105-4008-A434-9CF047153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Finans ile operasyonu aynı masaya getirmek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F7EA3B6-EACA-4CC6-B527-34D539128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Finans ile operasyonu aynı masaya getirmek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FFFCC03-7810-4A72-B2F3-18FFF28F6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operasyonun gördüğü kayıp ile finansın gördüğü etki aynı yapı içinde konuşulmalıdır.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D6B9434-1566-4F33-83DD-97678CFCD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6E8B0B-53D3-442B-BBD4-A48457234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1AF3E63-2184-4179-8E35-7B756DB1F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Ortak masa gündemi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695200E-6F4D-4541-BBF2-306E48114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Öncelikli kayıp alanı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Beklenen etki büyüklüğü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Doğrulama yöntemi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ve sürdürülebilirlik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AADACF-65AD-4F5A-812A-46AAC8A55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Fayda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2002AFD-ACBE-435D-BBB1-8BCB4507A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 netleşir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Tartışma azalır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daha iyi savunulur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ilgisi sadeleşir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7171B1B-85BF-44C4-AC1D-DCC7F98133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978EE8D-6499-408C-8CFD-414366BB5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012487-7F5B-4B48-9B26-3A6AA8994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679436355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71D752B-6C9F-4B98-9F0A-259F42F00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EDFB234-5FEA-4A61-976A-7F1C8084C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61CFD7-854C-400D-BA5C-11731CB12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6412FC4-0869-4AB7-9F82-A6D119209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52566C-1117-4809-BC99-FFFF64015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Portföyde kaynak dengesi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62D8B27-ACE5-4921-82EE-4BAE3BB88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Portföyde kaynak dengesi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54B12E-A872-479C-A53A-B250386EA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Çok fazla başlık açmak yerine doğru sayıda yüksek etkili konu seçmek ileri seviyenin temel disiplinidir.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AF22E43-52EA-4BEF-A0A8-5E289E18CA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6D0E35D-D215-47D7-B43B-41DF019B9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yaklaşım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F152CD5-F833-4F71-8D3C-5665BE07F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Herkese biraz iş dağıtmak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Hiçbir başlığa yeterli enerji verememek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Kapanışı zayıflatmak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A2F0CDD-3C7E-42B9-8061-A21172ACE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6F4B0F0-24B2-4D11-B43B-F53BBC48D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Doğru yaklaşım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1D3EC08-3F79-43AD-A3AB-A001974E3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sayıda kritik başlık seçmek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sahiplik vermek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ilgisini bölmemek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A836EFD-47EE-4597-97C0-856489B6F3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ABF528-5FC6-44B0-B6E4-62D343BE0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çıktı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2F6D6F-B5CE-43BF-AE06-632CA1631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hızlı kapanış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net görünürlük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güçlü etki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D2E67F0-30B6-4768-A524-A1DA06CC5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AC97002-8DE1-4A2E-847A-8040AAAAB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8E25BF7-50E2-45D2-B69C-014D7DB27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94260654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DF72D64-5367-4DF9-9738-D5ABE54B2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A513BCC-1632-4C04-9347-D720617C1E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C3EE099-A60F-4DA0-B978-9556B4BA4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BF75613-9B8B-4322-A926-80269B17A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D02BA4-F924-4D2B-8580-2C4DA1A2E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Etik sınırlar ve kırmızı çizgiler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03C288-AEF7-4447-93D5-020347D64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Etik sınırlar ve kırmızı çizgiler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ABB8370-BF03-47F9-B544-A1E5FE6940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Tasarruf baskısı kalite, güvenlik ve çalışan sağlığı sınırını aşmamalıdır.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1CFD966-9CF5-4F7F-AEFD-B65C1B685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B95A5FA-B739-4DDE-834E-47FA41B86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9784F9B-412C-4A68-84F2-C660B5E09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Kırmızı çizgiler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1FE6DC6-ABCD-4B65-B21F-3CF62AEA7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Güvenlikten ödün vermemek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Kaliteyi gizli maliyet pahasına düşürmemek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Çalışan yükünü plansız büyütmemek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Kısa vadeli kazanç için uzun vadeli kayıp üretmemek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FF37302-EE5F-4C5A-9643-0B6010296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08A3205-A966-4737-9AD3-4105E94D5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tasarruf neyi riske atıyor?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Uzun vadeli etkisi ne?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Müşteri ve çalışan etkisi ölçüldü mü?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Sahadaki davranış nasıl değişecek?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997966C-BA9A-4A2F-922B-7CED24DF6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F65A821-F2AD-4D69-98E8-0C4B506F6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EB7BE7-0F2D-4020-9A9E-371103963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02507875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C05A71A-A56C-4700-9529-8096093E8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402135-BD0A-4841-B62D-3369F19EF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41CBC01-7810-40D9-949B-18C73268D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7723CBC-1724-46D7-86F6-B865B97DBD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5DAF2E-0AB8-4ACA-8F12-DF23761BE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maliyet dönüşüm olgunluk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CE3CD0-7834-4648-A1A0-8665BEA39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maliyet dönüşüm olgunluk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6398F7-4FE0-430D-A263-D411CFBA9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programın kendisi de olgunluk çerçevesiyle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2B00E56-7666-4C53-858C-37BC8154D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9367E2-C917-4CEC-8935-E221B0662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BD66C3E-A993-4E80-A817-8A7245BBA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D543BD-04F6-4AF2-A23D-99A461477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Başlangıç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59DADE-F6AC-4094-809B-69FF92157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144EB90-1C72-4992-A225-4963B4F36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Olgun yapı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872B3ED-989B-47AF-833F-B9BBFC4D1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170ECDC-CB2F-4EB9-8FB6-B15CE5C7B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Görünürlük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B55BB3-EF40-452E-AD1F-3E079EC31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CE9134A-7C74-4428-BC4A-8FB450A58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Dağınık rapor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863BA6A-4353-4D95-9A7B-A4B0A90D5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431E011-8A56-4FC7-BB57-3617ED033F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 portföy panosu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0366073-942F-4410-B28C-FFB294B4E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0781E1D-1878-4D1E-9313-E1BA641EE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Doğrulama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C3C3623-B856-4B4D-92AF-ED63ECE6FA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52EB581-2FB7-4384-952D-E28C96584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Tahmini sonuç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7E1F7A9-0348-4711-91D3-5D82E5F6F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81C987A-7B69-422E-9E71-14969E001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Kanıtlı etki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CE27A97-FF1D-4D68-B003-C1499CEB0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2FD0064-66F3-45F6-A696-D19FEF65D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Sahiplik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243FD66-9C22-442D-8059-28B01BA53B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C6E6949-274F-42D6-A05C-2102B0B96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Belirsiz sorumluluk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8496C39-1510-4B77-B07A-7D44DDAB5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7446972-5C6A-4A4F-BD2A-25B997687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Net lider ve takip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03CA427-566C-4CE1-819B-95801C401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4395F96-E6AA-4E7A-97EF-E450E819F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Sürdürülebilirlik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4B87490-43DD-4BCC-BC34-D1EABD12C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82A9AAF-6EA1-4FC0-B153-A4F6DEEDC7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Geri dönen kayıplar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CD6780D-6A72-4EE7-9D3A-681B2D775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5580BA2-DC2E-457F-91D0-67424F2DB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Standarda bağlanan sonuç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1149BF5-F4E2-4EA2-8683-CD528A884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A7C29B3C-64F6-4AA0-8C75-D960EC5F6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6E4D00D-0A03-4207-BB45-4783DEE7A1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709132279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BF6D3BB-DB3E-42C0-9CAD-A86E63BF3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CA756B1-EC18-47BA-BC08-FBABF7345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11C6F9D-E192-4A61-9A87-AC0DFE7CC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122C22-8F4C-4173-8BBE-0EECEC6C6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7D24D7C-08B7-4FB2-8C87-962C876899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Kapanış sonrası öğrenme sistemi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AA76B74-A968-41C6-A51C-3852B8ACAE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Kapanış sonrası öğrenme sistemi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1EFDCA2-A4B0-4431-87ED-FFDB784C3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kapanan her maliyet başlığı, sonraki programlar için kurumsal öğrenme üretmelidir.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914D18C-3622-48D1-8B4A-B75082B17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223C894-6918-40F4-921C-3E4E93015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38E6654-1D6A-44ED-8049-233815EFD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Toplanan dersler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A4C68C-083E-4969-B639-0C4711176E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varsayım doğru çıktı?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aksiyon zayıf kaldı?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Nerede sürdürülebilirlik sorunu oluştu?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veri daha erken görülmeliydi?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FD3120F-9FCC-4E68-BB31-0254F1223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Nasıl kullanılır?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94E0B18-A8C1-47AB-9854-4C86AF630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portföy seçiminde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güncellemede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eğitiminde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Doğrulama kuralını iyileştirmede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E64A5D4-573C-4891-A3CD-FAC44DC4B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4C8A35F-0548-4BFF-A2E4-C3294A4C7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2E93ED8-847B-4BAE-8563-76C530220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344566095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A10CADE-2480-4555-B97E-F9B1003BB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424022C-7F5F-4A52-B114-D1A103A691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C17713B-35FC-4358-8856-1C8BA77B7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71C17E-8AE6-4D8A-B8A2-6EAF6F657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DBA3C49-57C7-4467-B8AC-03A4C439A5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maliyet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726492-B2E2-4945-8E87-8AD87BE1C9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maliyet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045648-4885-44BB-92B2-FBD2EF774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maliyeti raporlayan değil yöneten sistem kurmayı hedefler.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B330A68-953F-4266-9E11-DC03FA8915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2D8C087-6442-4E97-A782-5335800F1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87B0266-951F-488A-922A-FB43102F2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Sistemin amacı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9A848D0-B0EF-48CB-8960-9E0D8B4F2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Kayıpları kurumsal görünür hale getirmek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Önceliklendirmeyi kişiden bağımsızlaştırmak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 ve finansı aynı tabloda buluşturmak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 etkiyi korumak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4C9EBB8-5A2F-4A7C-AEA2-C3D67C1CC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yapı işareti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92E7E9-01D5-4A4C-ADEE-75CEBF6AB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kayıp farklı dillerle anlatılmaz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portföy mantığıyla seçilir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sonrası geri dönüş izlenir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ritmi standarttır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D155C9F-CFD5-4992-8F05-54D255202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114AD42-3018-478B-AE5D-1FBC5172E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E82F8F1-2169-4248-ACFF-EFF7DE771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24132092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1B68395-85F4-4835-91AE-C1F0E6F2F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A385FEE-15A9-4933-9630-4D28F2D744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B2B925-732D-4331-9678-CAE98D84E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17BDC2F-18A3-4331-BB4E-CE910A28E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BC8D60-6614-4CB0-934F-0BE54C484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9EB9D0-0DC0-4A97-AD19-14649A20C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B154F5-BCC2-4718-951D-1C09BC2AC8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maliyet düşürmeyi tekil aksiyonlardan çıkarıp kurumsal sistem haline getirir.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260095C-7AEF-49A8-9B3C-0DC6A451C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36C591F-B19C-4A49-B9AA-28CBB6123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BBF6BA0-6E00-4158-B900-FA61C584E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Kayıplar portföy mantığıyla yönetilmelidir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 ve finans aynı dilde buluşmalıdır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Doğrulanmayan tasarruf kalıcı değildir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Sürdürülebilirlik sistemi kurulmadan başarı korunmaz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2607EF0-D301-4D97-9ED4-B029B01DA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0B7387E-1F44-4D69-A890-B25D9A23A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AED5909-F179-4BC1-82F7-B15437CE6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Bu yapıyı diğer danışmanlık konularına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Academy ile danışmanlık akışında ortak maliyet dili kur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Teknik yayınlar ve test altyapısıyla öğrenmeyi tamamla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0079DD7-2BB7-4012-8B34-97CAC8BC86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B197D33-79ED-4C6F-92EE-F099D55AA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84ED46-A302-4261-ACD2-B3B3D2E178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E021E17-1334-4D5A-AC42-6B0680E0C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98578256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2F3ECC-8F32-4DFD-93C0-8986118FE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A1DC116-9EDF-456C-B4F7-3BCC213AAE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228CDB9-A129-4C6B-B7E7-DA12B8A97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E5A0B4E-B129-4A52-A976-1CBD2EB6B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741C49-6C8D-479C-AD3F-9802BECFB1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Kayıp portföyü yaklaşımı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1FAA75-8412-4F78-89E2-685333A02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Kayıp portföyü yaklaşımı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95D6A8-2A78-42FA-9CAE-87A02F696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maliyet düşürme tek bir proje listesi değil, yönetilen bir kayıp portföyüdür.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312D984-5044-4F3C-9971-FA69DA6A0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A590722-937E-41C0-89DA-EDD46ED28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 mantığı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A9C29D-D528-44D3-AE50-DB0E262D9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Benzer kayıpları grupla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Toplam etkiyi gör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Kaynak dağılımını buna göre yap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014A3C-98F1-4C9A-8F05-6FBF8A8B8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2587211-C572-43B8-8142-6898990EC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Ayrım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84B2A86-68A5-4101-876A-6FEA0AC5E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kazanım portföyü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Yapısal dönüşüm portföyü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Risk azaltma portföyü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74DC58C-6738-4CA5-B944-F70726F05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5F8BF95-8615-49AE-860B-39EB2A821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sonuç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9A1C6EC-89AB-42AB-B7D9-197EC42CD0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ama yüksek etkili gündem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net kaynak kararı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güçlü yönetim ilgisi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1915378-7CC5-4600-9026-C43CE6811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E4497E-D0E8-4A25-AAD0-7578B05D3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F24DDDE-8B0A-4C70-AF1E-B169DC84C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0749132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51CB842-7AB9-4AE9-B1C9-1847446A10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2FCB4F-A419-4331-9D1C-8558AC9E8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94C35D6-EA9C-41DD-BE3B-6B75F684E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75ACB73-9850-45CC-A217-EC766736B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2DA06B1-1D52-4AA4-B7FD-8E3D2B75B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Yönetişim ve karar ritmi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BEBFCB-401D-49C7-B7A3-161537F6E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Yönetişim ve karar ritmi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936BE0-0AC0-4E55-A816-E7625405A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maliyet programı düzenli gözden geçirme ve karar kapılarıyla yürütülmelidir.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6F42513-F2D9-4447-8128-9310516F0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AD84CB4-8881-421E-8754-5A5D2530E8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CD4BFF-EB6C-414B-B1FB-DC3801699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Karar katmanları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F099118-D78D-43F1-BB78-BB015FCBC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sahipliği seviyesi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Bölüm yönetimi seviyesi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Fabrika / icra seviyesi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Finans doğrulama seviyesi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1CFC5C-3B9E-4855-9DDF-99F97C4AF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1F472E-C636-4B75-BE0D-F2F100162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kaybın farklı yerlerde kaybolmasını önler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hızını artırır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doğrulamasını disipline eder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Proje kalabalığını sadeleştirir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E6987C-83E6-4081-A5D9-23FD6D2B9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A8A8AE-3936-466B-94B4-E47686F92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501028-8832-4081-B5B8-FF90AD459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80306914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B90BADC-3247-4F44-80D5-A76ED8008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B63D59D-7659-4BF5-8EA8-DB804D396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F8BEFA2-400B-4B2B-B9E3-1242275CC7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C8C44A6-F64E-414B-B38D-C2EB220EBC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7F5AEE0-D41B-46E4-A136-6D0B02166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maliyet panosu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CF9832B-CA87-4B06-8D44-63505A498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maliyet panosu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794858E-8A89-486A-A7F9-A3AA7C6560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pano sadece toplam tasarrufu değil, portföy ve sürdürülebilirliği de göstermelidir.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22EFAE-6BE8-4DB0-B31F-1AAE74A3A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CCED45-EBF2-4450-BC6D-78727F43D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FC6C0B1-E2E9-4A3F-8A99-8A720FEA5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AB8C75D-AED9-4695-9096-6C9CB8AB8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Gösterge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84E05BF-ED85-44B4-9FA6-3FB519542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C0AA88E-34CD-449C-BEF6-F6AED57B9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6FADCF0-7136-466C-951E-A4EDA5EEFB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14B36D2-0EFA-4180-9E04-ACA45341A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Portföy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166995C-FDAE-40CD-B8F8-10E43206A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D958CB9-3042-49AD-B06B-EEB842C42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Açık / kapanan başlık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25CF1BD-FC04-4EA1-BB99-32D8C6200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FC55BF2-5CE8-471D-AEB4-A7316270B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 başlıklara mı çalışıyoruz?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3D9A168-D25C-44D8-B069-EF8C9B83B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8686E74-4D3C-41C9-8425-5B2B159FF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Etki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6B1C88E-B09E-440C-A868-29A79E24C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285878C-3C60-4AA4-B193-5026721DE9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Doğrulanan tasarruf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78F563E-81E7-4FB2-9C11-BF8E5B730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FE36450-1F59-4CE5-A352-7095CA112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 sonuç oluştu mu?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D54F968-657B-468C-9215-77DDC7E7C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32CC35-9DDB-42A6-B087-9C85F40DF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Risk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648963C-D12D-4D5B-8DEB-335320A28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D74F201-3D0C-4589-935F-2C1506B883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Tekrar eden kayıp alanı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A2FA391-CA0E-4988-A616-78B1BBC6C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B62B980-88F4-4426-9227-437597DC5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Kapanan iş geri döndü mü?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008B0D9-F6FD-4021-A229-88B0501E9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646AABA-7B86-4CF5-ADC8-91958489B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Süre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261A88A-F86C-4DFE-8DA4-3D714FC60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0E3661A-A51A-4C75-A30D-E5FF25B16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Planlanan / gerçekleşen zaman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BBB959F-A71C-4345-BB2F-E9309ABC7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36A6D5C-F4A1-4C87-ACD1-AA86D4EC9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Enerji doğru yerde mi harcanıyor?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D0294F2-084D-40E0-A1FA-BE6EFBEB6A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AB363A2-D476-42F3-BEDC-CD116AB06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0059B7D-4863-4164-B7F6-8C80B3004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0671226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2AE8494-CC06-4ED5-9741-C78460646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CC2EA35-1309-4E80-B106-CB579E80CC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CB17AE-310B-4FFE-BF6C-995B090FDC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B702CD-ECD5-4E93-BC8F-0D61AB4C6D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001085E-6970-4638-8EA8-8D39496DB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Operasyonel etkiyi finansala bağlamak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08C02F-039F-431C-B3F6-ED473E18C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Operasyonel etkiyi finansala bağlamak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9E427B5-3D49-4B0B-9A80-0FC3BBAF3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yönetim, hurda ve duruş gibi sinyalleri mali sonuçlarla ilişkilendirebilmelidir.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C5B749-0EC0-4872-B05A-B96BF6268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D8CE3CA-D7DC-401D-8BA6-9573D15DAA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0E9C4A4-8444-4AA7-8CFA-46AC16994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sinyali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45C5B97-B8A7-406E-8AE0-B037B9744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Hurda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Duruş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Enerji kullanımı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8D68FD2-DE94-4D21-AFF4-061FB0997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Finansal soru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2D168EB-4E74-4658-96EF-BDEE4DE27E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Bunun para etkisi ne?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Tekrarladığında ne kadar büyüyor?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 alan bütçeyi nasıl etkiliyor?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Kalıcı çözümün geri dönüşü ne olur?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5E2979C-78EE-4567-9F79-05E6BC66C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0C8601A-08CD-4B14-8760-23735D4A0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62AEDCA-2403-4015-A3B2-A70FFDCC8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017907108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5F3DACD-0B78-4EFA-ACAC-F6262C944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03B5C8-3796-4506-92BC-A628AEEFD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67723B-2C73-4D7C-B604-BA09D9041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711EC86-239D-44B2-9EE1-0191D3FAE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F90325B-9C3B-4DCE-B84C-EFFAC2CD9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Sürdürülebilirlik kontrolü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47D23A-D911-4736-9136-7EEE4C9F2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Sürdürülebilirlik kontrolü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0E75954-7011-44D8-92B0-97EB40EB1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Tasarruf ilk ay görünse de sistem kurulmazsa kayıp geri döner; ileri seviye bu geri dönüşü engellemeyi hedefler.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7BB1C4-4BD4-40E9-B3DC-67AD8C0B3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D97179-E60F-4080-B946-FE621A264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D94B1A-9B4C-467E-B8E5-69B89CFFB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edilir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5278AB8-8EF3-4664-A974-052F5F3A5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Yeni standart yazıldı mı?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net mi?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belirli aralıklarla yeniden ölçülüyor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kayıp başka yerde ortaya çıktı mı?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20D7D73-BA70-4159-BB5B-32648FF95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sürdürülebilirlik işareti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96946D-F371-4221-AAC6-CA8CF36E8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Kapanan başlık geri dönüyor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proje ekibi biliyor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ilgisi kaybolunca sonuç düşüyor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Eski alışkanlıklar tekrar baskın hale geliyor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713086-9665-4CD4-ADA8-9264A7962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1BE56F-278E-499A-B27B-2137F10C8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4BD22F7-27C1-4FE7-A9D2-DF63EBEAE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040669316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0D878F-CECC-4A23-9822-231553114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2177DB2-272D-4BE8-AD60-E65DB04B5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F91D689-D22D-418F-A254-6A427BE42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9DC1FCF-1D30-4B9C-8DED-8371089D4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03590DA-543E-4E57-A691-02F1B343E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program ofisi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EDF41EE-AC6A-433F-A5B2-EFBDBB13A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program ofisi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C37155-F34B-48F1-97A8-56FDF0BB8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bir merkez yapı, maliyet programını takip edebilir; ama sahadaki sahipliği elinden almadan.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2031FAC-D26A-43E4-A63B-8E1A19F39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106F14F-5AA3-4696-8609-55A1DCE92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Görev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36F032C-86B9-4D31-AD55-A9F40B32B8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Portföy görünürlüğü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takibi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raporu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kayıpların izlenmesi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A7BC61E-618A-4C44-87BE-1C2F5D527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CE56F9B-ACCD-42F4-AECB-FB95CE49C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Yapmaması gereken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5AEAB97-C29F-44A7-BA20-69280322FD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Tüm çözümü merkezden yazmak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sahipliğini zayıflatmak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rapor üretmek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FB89DE4-8013-4FCF-95C4-B00AE603F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AEDFAF-1B9C-4927-AA6D-8F4D7ACFB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Başarı ölçütü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F2401DD-42AB-4B54-9F82-15A7E5522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öncelik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Hızlı karar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Daha az dağınık proje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Doğrulanan kalıcı etki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AA550F-DDF4-4D99-AC0C-6A0FEF42B9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CF19727-3982-4130-90FF-1A303372E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52EADB0-3F25-4F91-A857-833ECF899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98480595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AD569A0-58C8-4F4A-9C8F-53E47DC35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0F31D09-4BAA-40C5-AFE9-A8456E52E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8D9A0D-4E46-4AA0-B4BD-5B0FB55CD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85D5B0-0C43-4DF7-AD27-28E88C3B91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Kurumsal Maliyet Düşürme Sistemi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C14FFA-0CBB-4A6D-8B2C-DF56BE486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Maliyet kültürü ve liderlik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1650C43-9720-4BC2-B948-3B1B368AB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 kültürü ve liderlik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6A554B-6D62-4BE0-8E7D-459920E39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maliyet düşürme programı, yalnızca proje değil liderlik davranışı konusudur.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6CC672E-8253-4159-82F5-810730642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5843D2-2A67-4ED5-9B9F-669B472A2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D78D7F-3744-400E-B111-72F83154DE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Liderlik davranışı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C9FADE4-0F1A-4BE3-A8A1-84F5827BB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Veriye dayalı öncelik koymak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Tasarrufu kalite ve güvenlikten ayrı görmemek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Etkiyi düzenli sormak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dışını görünür kılmak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A1497F-CC47-466B-8DAF-607557842E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Kültür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E7FED6D-F488-46B4-8A35-3253F9ED8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baskı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Tasarrufu geçici kampanya gibi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Finans ve operasyonu karşı karşıya getirmek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Başarıyı doğrulamadan ilan etmek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EB4D132-D2D3-403A-A5F7-49EC151BF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4377F28-BEEC-4380-AF48-1275AEA80F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Kurumsal Maliyet Düşürme Sistemi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E5C0DC1-9134-44B2-81F5-3AB8A661A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47015446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