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fd1aae7c1f7a4b5f" /><Relationship Type="http://schemas.openxmlformats.org/officeDocument/2006/relationships/extended-properties" Target="/docProps/app.xml" Id="Rac0155d9af3c497c" /><Relationship Type="http://schemas.openxmlformats.org/officeDocument/2006/relationships/officeDocument" Target="/ppt/presentation.xml" Id="R6fff8902b6f44c3f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2026-06-03T14:40:40.6350000Z</dcterms:created>
  <dcterms:modified xsi:type="dcterms:W3CDTF">2026-06-03T14:40:40.6350000Z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8ee6a1febc8f4bd1" /><Relationship Type="http://schemas.openxmlformats.org/officeDocument/2006/relationships/slideMaster" Target="/ppt/slideMasters/slideMaster1.xml" Id="R661095a239dc4f71" /><Relationship Type="http://schemas.openxmlformats.org/officeDocument/2006/relationships/notesMaster" Target="/ppt/notesMasters/notesMaster1.xml" Id="R3bb9b98ee98a48b0" /><Relationship Type="http://schemas.openxmlformats.org/officeDocument/2006/relationships/presProps" Target="/ppt/presProps.xml" Id="Rf3c6d33b6e2245b7" /><Relationship Type="http://schemas.openxmlformats.org/officeDocument/2006/relationships/viewProps" Target="/ppt/viewProps.xml" Id="R1baf4d0e20484d6d" /><Relationship Type="http://schemas.openxmlformats.org/officeDocument/2006/relationships/tableStyles" Target="/ppt/tableStyles.xml" Id="Rd2b47e42e3df49a3" /><Relationship Type="http://schemas.openxmlformats.org/officeDocument/2006/relationships/slide" Target="/ppt/slides/slide1.xml" Id="Rf5dd2d2b7d254ebf" /><Relationship Type="http://schemas.openxmlformats.org/officeDocument/2006/relationships/slide" Target="/ppt/slides/slide2.xml" Id="R15ca2eb59fe04a96" /><Relationship Type="http://schemas.openxmlformats.org/officeDocument/2006/relationships/slide" Target="/ppt/slides/slide3.xml" Id="Rfedbfb1dab9a498d" /><Relationship Type="http://schemas.openxmlformats.org/officeDocument/2006/relationships/slide" Target="/ppt/slides/slide4.xml" Id="R8db27dd976734770" /><Relationship Type="http://schemas.openxmlformats.org/officeDocument/2006/relationships/slide" Target="/ppt/slides/slide5.xml" Id="Rc062c42ca9584385" /><Relationship Type="http://schemas.openxmlformats.org/officeDocument/2006/relationships/slide" Target="/ppt/slides/slide6.xml" Id="Rb65aa1e7901c4eff" /><Relationship Type="http://schemas.openxmlformats.org/officeDocument/2006/relationships/slide" Target="/ppt/slides/slide7.xml" Id="Re42ccd95e3c44306" /><Relationship Type="http://schemas.openxmlformats.org/officeDocument/2006/relationships/slide" Target="/ppt/slides/slide8.xml" Id="Rb2b804b64d6543f6" /><Relationship Type="http://schemas.openxmlformats.org/officeDocument/2006/relationships/slide" Target="/ppt/slides/slide9.xml" Id="R49081036f6344870" /><Relationship Type="http://schemas.openxmlformats.org/officeDocument/2006/relationships/slide" Target="/ppt/slides/slide10.xml" Id="R644c9c86309945a4" /><Relationship Type="http://schemas.openxmlformats.org/officeDocument/2006/relationships/slide" Target="/ppt/slides/slide11.xml" Id="R32ff7b5f64d54eb9" /><Relationship Type="http://schemas.openxmlformats.org/officeDocument/2006/relationships/slide" Target="/ppt/slides/slide12.xml" Id="Reafc24acc15c4cf9" /><Relationship Type="http://schemas.openxmlformats.org/officeDocument/2006/relationships/slide" Target="/ppt/slides/slide13.xml" Id="Rc645241a95544b85" /><Relationship Type="http://schemas.openxmlformats.org/officeDocument/2006/relationships/slide" Target="/ppt/slides/slide14.xml" Id="R7897006fa2b44454" /><Relationship Type="http://schemas.openxmlformats.org/officeDocument/2006/relationships/slide" Target="/ppt/slides/slide15.xml" Id="Ra2a9d5833e4741a3" /><Relationship Type="http://schemas.openxmlformats.org/officeDocument/2006/relationships/slide" Target="/ppt/slides/slide16.xml" Id="R022c544f3a5d44a1" /><Relationship Type="http://schemas.openxmlformats.org/officeDocument/2006/relationships/slide" Target="/ppt/slides/slide17.xml" Id="R68859edaf73e417f" /><Relationship Type="http://schemas.openxmlformats.org/officeDocument/2006/relationships/slide" Target="/ppt/slides/slide18.xml" Id="R9dd84b9379b64b32" /><Relationship Type="http://schemas.openxmlformats.org/officeDocument/2006/relationships/slide" Target="/ppt/slides/slide19.xml" Id="R33d38edd75264f6d" /><Relationship Type="http://schemas.openxmlformats.org/officeDocument/2006/relationships/slide" Target="/ppt/slides/slide20.xml" Id="R4297a49aa1004543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7eecfd4f76c14a17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f3fd4cb55e84e62" /><Relationship Type="http://schemas.openxmlformats.org/officeDocument/2006/relationships/notesMaster" Target="/ppt/notesMasters/notesMaster1.xml" Id="Rcd59233727fb467d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9b8d2f7d69914239" /><Relationship Type="http://schemas.openxmlformats.org/officeDocument/2006/relationships/notesMaster" Target="/ppt/notesMasters/notesMaster1.xml" Id="Rae5a700d9d194c41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5eb275b855ea4428" /><Relationship Type="http://schemas.openxmlformats.org/officeDocument/2006/relationships/notesMaster" Target="/ppt/notesMasters/notesMaster1.xml" Id="R80ebf0c376ac4881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95177bed7ab041aa" /><Relationship Type="http://schemas.openxmlformats.org/officeDocument/2006/relationships/notesMaster" Target="/ppt/notesMasters/notesMaster1.xml" Id="R78e757771f49485e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f191b411fbbe4f75" /><Relationship Type="http://schemas.openxmlformats.org/officeDocument/2006/relationships/notesMaster" Target="/ppt/notesMasters/notesMaster1.xml" Id="R61cfb077e0c546c0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0404bbfacf014a0b" /><Relationship Type="http://schemas.openxmlformats.org/officeDocument/2006/relationships/notesMaster" Target="/ppt/notesMasters/notesMaster1.xml" Id="Rf2fc3b973d26406a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d6a3fc7707f14511" /><Relationship Type="http://schemas.openxmlformats.org/officeDocument/2006/relationships/notesMaster" Target="/ppt/notesMasters/notesMaster1.xml" Id="R86984af513f34f6a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102d12ee9d8c44b3" /><Relationship Type="http://schemas.openxmlformats.org/officeDocument/2006/relationships/notesMaster" Target="/ppt/notesMasters/notesMaster1.xml" Id="R2ac80089b61745c7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0a526e0410434ec7" /><Relationship Type="http://schemas.openxmlformats.org/officeDocument/2006/relationships/notesMaster" Target="/ppt/notesMasters/notesMaster1.xml" Id="R5ad88e5863954aed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a0536f0ce364437a" /><Relationship Type="http://schemas.openxmlformats.org/officeDocument/2006/relationships/notesMaster" Target="/ppt/notesMasters/notesMaster1.xml" Id="R817f342fcf4c4fc6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90c13c282b38422c" /><Relationship Type="http://schemas.openxmlformats.org/officeDocument/2006/relationships/notesMaster" Target="/ppt/notesMasters/notesMaster1.xml" Id="Re38ca4bbb3114004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ebf28ea0304a4e78" /><Relationship Type="http://schemas.openxmlformats.org/officeDocument/2006/relationships/notesMaster" Target="/ppt/notesMasters/notesMaster1.xml" Id="Rb3db20b566d84aa4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71f9a68e4f114ef4" /><Relationship Type="http://schemas.openxmlformats.org/officeDocument/2006/relationships/notesMaster" Target="/ppt/notesMasters/notesMaster1.xml" Id="R1897056de35148c7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6afb9c09d534aa2" /><Relationship Type="http://schemas.openxmlformats.org/officeDocument/2006/relationships/notesMaster" Target="/ppt/notesMasters/notesMaster1.xml" Id="R91f0ee8086104ae7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a2652b3b127a498c" /><Relationship Type="http://schemas.openxmlformats.org/officeDocument/2006/relationships/notesMaster" Target="/ppt/notesMasters/notesMaster1.xml" Id="Rc70ecee23cc84800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dfefe3c2f2b148e5" /><Relationship Type="http://schemas.openxmlformats.org/officeDocument/2006/relationships/notesMaster" Target="/ppt/notesMasters/notesMaster1.xml" Id="Ra6957b6e866e4923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5c92fa433504a06" /><Relationship Type="http://schemas.openxmlformats.org/officeDocument/2006/relationships/notesMaster" Target="/ppt/notesMasters/notesMaster1.xml" Id="Rc73391e3b72e43ef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3203d03eb6024abd" /><Relationship Type="http://schemas.openxmlformats.org/officeDocument/2006/relationships/notesMaster" Target="/ppt/notesMasters/notesMaster1.xml" Id="Rc664ce6e17ac4d6e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5c3232c0b8a940f9" /><Relationship Type="http://schemas.openxmlformats.org/officeDocument/2006/relationships/notesMaster" Target="/ppt/notesMasters/notesMaster1.xml" Id="R228c807699544c0b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818894b45ec4071" /><Relationship Type="http://schemas.openxmlformats.org/officeDocument/2006/relationships/notesMaster" Target="/ppt/notesMasters/notesMaster1.xml" Id="R9fce6dd653a54975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095a239dc4f71"/>
  </p:sldMasterIdLst>
  <p:notesMasterIdLst>
    <p:notesMasterId xmlns:r="http://schemas.openxmlformats.org/officeDocument/2006/relationships" r:id="R3bb9b98ee98a48b0"/>
  </p:notesMasterIdLst>
  <p:sldIdLst>
    <p:sldId xmlns:r="http://schemas.openxmlformats.org/officeDocument/2006/relationships" id="256" r:id="Rf5dd2d2b7d254ebf"/>
    <p:sldId xmlns:r="http://schemas.openxmlformats.org/officeDocument/2006/relationships" id="257" r:id="R15ca2eb59fe04a96"/>
    <p:sldId xmlns:r="http://schemas.openxmlformats.org/officeDocument/2006/relationships" id="258" r:id="Rfedbfb1dab9a498d"/>
    <p:sldId xmlns:r="http://schemas.openxmlformats.org/officeDocument/2006/relationships" id="259" r:id="R8db27dd976734770"/>
    <p:sldId xmlns:r="http://schemas.openxmlformats.org/officeDocument/2006/relationships" id="260" r:id="Rc062c42ca9584385"/>
    <p:sldId xmlns:r="http://schemas.openxmlformats.org/officeDocument/2006/relationships" id="261" r:id="Rb65aa1e7901c4eff"/>
    <p:sldId xmlns:r="http://schemas.openxmlformats.org/officeDocument/2006/relationships" id="262" r:id="Re42ccd95e3c44306"/>
    <p:sldId xmlns:r="http://schemas.openxmlformats.org/officeDocument/2006/relationships" id="263" r:id="Rb2b804b64d6543f6"/>
    <p:sldId xmlns:r="http://schemas.openxmlformats.org/officeDocument/2006/relationships" id="264" r:id="R49081036f6344870"/>
    <p:sldId xmlns:r="http://schemas.openxmlformats.org/officeDocument/2006/relationships" id="265" r:id="R644c9c86309945a4"/>
    <p:sldId xmlns:r="http://schemas.openxmlformats.org/officeDocument/2006/relationships" id="266" r:id="R32ff7b5f64d54eb9"/>
    <p:sldId xmlns:r="http://schemas.openxmlformats.org/officeDocument/2006/relationships" id="267" r:id="Reafc24acc15c4cf9"/>
    <p:sldId xmlns:r="http://schemas.openxmlformats.org/officeDocument/2006/relationships" id="268" r:id="Rc645241a95544b85"/>
    <p:sldId xmlns:r="http://schemas.openxmlformats.org/officeDocument/2006/relationships" id="269" r:id="R7897006fa2b44454"/>
    <p:sldId xmlns:r="http://schemas.openxmlformats.org/officeDocument/2006/relationships" id="270" r:id="Ra2a9d5833e4741a3"/>
    <p:sldId xmlns:r="http://schemas.openxmlformats.org/officeDocument/2006/relationships" id="271" r:id="R022c544f3a5d44a1"/>
    <p:sldId xmlns:r="http://schemas.openxmlformats.org/officeDocument/2006/relationships" id="272" r:id="R68859edaf73e417f"/>
    <p:sldId xmlns:r="http://schemas.openxmlformats.org/officeDocument/2006/relationships" id="273" r:id="R9dd84b9379b64b32"/>
    <p:sldId xmlns:r="http://schemas.openxmlformats.org/officeDocument/2006/relationships" id="274" r:id="R33d38edd75264f6d"/>
    <p:sldId xmlns:r="http://schemas.openxmlformats.org/officeDocument/2006/relationships" id="275" r:id="R4297a49aa100454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1aad8de6746d9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f6ebf1ff6d947b7" /><Relationship Type="http://schemas.openxmlformats.org/officeDocument/2006/relationships/slideLayout" Target="/ppt/slideLayouts/slideLayout1.xml" Id="R869139fc103446f5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139fc103446f5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c37762b364df7" /><Relationship Type="http://schemas.openxmlformats.org/officeDocument/2006/relationships/notesSlide" Target="/ppt/notesSlides/notesSlide1.xml" Id="R36e89889c6974004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90e6fcb4b4bb4" /><Relationship Type="http://schemas.openxmlformats.org/officeDocument/2006/relationships/notesSlide" Target="/ppt/notesSlides/notesSlide10.xml" Id="R5e05d5c9f06f4647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e27b8f0b34e42" /><Relationship Type="http://schemas.openxmlformats.org/officeDocument/2006/relationships/notesSlide" Target="/ppt/notesSlides/notesSlide11.xml" Id="R0a536d3e12a74873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96f37963f41ea" /><Relationship Type="http://schemas.openxmlformats.org/officeDocument/2006/relationships/notesSlide" Target="/ppt/notesSlides/notesSlide12.xml" Id="R59a0b905ef5947fe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9406a727d4d09" /><Relationship Type="http://schemas.openxmlformats.org/officeDocument/2006/relationships/notesSlide" Target="/ppt/notesSlides/notesSlide13.xml" Id="R2bccdaee4d554b73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1b219b7df48c6" /><Relationship Type="http://schemas.openxmlformats.org/officeDocument/2006/relationships/notesSlide" Target="/ppt/notesSlides/notesSlide14.xml" Id="R7285cd5edd144677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f9d145fe6468b" /><Relationship Type="http://schemas.openxmlformats.org/officeDocument/2006/relationships/notesSlide" Target="/ppt/notesSlides/notesSlide15.xml" Id="R68f0ec8bf6774e69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dadddce084fa8" /><Relationship Type="http://schemas.openxmlformats.org/officeDocument/2006/relationships/notesSlide" Target="/ppt/notesSlides/notesSlide16.xml" Id="R97d1cefd818e4548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e3d3d39ba4e90" /><Relationship Type="http://schemas.openxmlformats.org/officeDocument/2006/relationships/notesSlide" Target="/ppt/notesSlides/notesSlide17.xml" Id="R99df8bbe701e410a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cbb376d624a1e" /><Relationship Type="http://schemas.openxmlformats.org/officeDocument/2006/relationships/notesSlide" Target="/ppt/notesSlides/notesSlide18.xml" Id="Rac5eab68c3b8461b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436f07f7a4c84" /><Relationship Type="http://schemas.openxmlformats.org/officeDocument/2006/relationships/notesSlide" Target="/ppt/notesSlides/notesSlide19.xml" Id="R4f42d72f985b4d83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2a9dbb9374e5a" /><Relationship Type="http://schemas.openxmlformats.org/officeDocument/2006/relationships/notesSlide" Target="/ppt/notesSlides/notesSlide2.xml" Id="R2d319306a2a04f8a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0a0c3161485d" /><Relationship Type="http://schemas.openxmlformats.org/officeDocument/2006/relationships/notesSlide" Target="/ppt/notesSlides/notesSlide20.xml" Id="R5abbf9a04b6f4455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550f174f94eb7" /><Relationship Type="http://schemas.openxmlformats.org/officeDocument/2006/relationships/notesSlide" Target="/ppt/notesSlides/notesSlide3.xml" Id="R28f401515a4640ad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197ee060e41b9" /><Relationship Type="http://schemas.openxmlformats.org/officeDocument/2006/relationships/notesSlide" Target="/ppt/notesSlides/notesSlide4.xml" Id="R72c995d446c541cf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8fc070d394a80" /><Relationship Type="http://schemas.openxmlformats.org/officeDocument/2006/relationships/notesSlide" Target="/ppt/notesSlides/notesSlide5.xml" Id="Rde157f9d8ef04c4f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7d2691135468b" /><Relationship Type="http://schemas.openxmlformats.org/officeDocument/2006/relationships/notesSlide" Target="/ppt/notesSlides/notesSlide6.xml" Id="Re4b1fc483dfc4166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805401bbe4ea0" /><Relationship Type="http://schemas.openxmlformats.org/officeDocument/2006/relationships/notesSlide" Target="/ppt/notesSlides/notesSlide7.xml" Id="Rd19dfe54cf38489f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1802182e14aae" /><Relationship Type="http://schemas.openxmlformats.org/officeDocument/2006/relationships/notesSlide" Target="/ppt/notesSlides/notesSlide8.xml" Id="Rc68c94c11d3642f0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a4894738e415c" /><Relationship Type="http://schemas.openxmlformats.org/officeDocument/2006/relationships/notesSlide" Target="/ppt/notesSlides/notesSlide9.xml" Id="R04541af3901947da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F23B102-C246-470C-89B3-28C04C672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19034DF-9891-4FBE-81EC-712905EF5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89595A6-7A4B-4534-90AE-CD5579543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90EBC44-7FD1-4AD6-821D-59BE7F3F3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62EF2FF-E1D3-4AC0-8D80-EE3B55793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3BB9C78-0411-40C3-BCB1-0E76DF70DF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DD1D915-3015-424A-AB72-E77075C6B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Temel seviye, maliyetin fabrikada nerede oluştuğunu, hangi kayıplardan beslendiğini ve maliyet düşürmenin neden yalnızca satın alma konusu olmadığını öğretir.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B1D7FB5-B445-4963-B6BF-208A720FF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6FE16E-BF27-4549-8A0C-05ABDF688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Maliyet yapısının ana bileşenlerini doğru tanımlamak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Doğrudan ve dolaylı kayıp alanlarını ayırt edebilmek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İsraf, kalite kaybı, duruş ve verimsizlik etkisini maliyetle bağlayabilmek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seviye görünürlük ve hızlı tarama mantığını kurabilmek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05C1004-7283-408B-B8BB-E69A4E2CD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B5B090D-8900-47C8-9D9D-5D16CB570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534F"/>
          </a:solidFill>
          <a:ln xmlns:a="http://schemas.openxmlformats.org/drawingml/2006/main" w="0">
            <a:solidFill>
              <a:srgbClr val="D9534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A3A6A73-A50D-4CC6-8CB9-EF6A72821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4A225D-8D50-4F2D-BB04-1BBAB4B28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4FFF651-BF8C-46DE-ADF3-B958BA2B7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688717D-63C6-4F57-9084-2EC78F875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DB23E47-3B39-4CE7-A177-FDAD8B105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43189875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C782B3E-CD44-4722-8925-D7EC5A84D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6180175-B306-4490-BAF9-5EEE6B760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87657D8-01BA-4675-B80F-0F3209A8D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D25E1C7-4B3F-4ABF-9E00-385275079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699DE35-AFAF-4D24-BC1D-D85ACCAAF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Hızlı maliyet taraması nasıl yapılır?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CBE685C-3913-417C-8A97-377D0B750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Hızlı maliyet taraması nasıl yapılır?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91C73E-762F-4343-A350-A784F6D9F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amaç tam finansal model kurmak değil, büyük kayıp ceplerini sahada görünür kılmaktır.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29622C8-4662-4428-83C8-F9BDB166C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B9B643-B834-497A-9ADC-9BF7A7629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Sahada bak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F91D818-4026-4843-9749-7DB57B3E2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 noktaları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Bekleyen iş emirleri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stok alanları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duruşlar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6ECB421-62BC-4724-81BB-A8CEF3D9E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4B77A4F-204B-4315-8E2A-B7C423D5C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Veriye bak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357713-F5F7-4F73-A2E3-6D7A8FDFAB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 raporu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 kayıtları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" ^ik�yet ve iade sinyalleri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5BED114-91BA-407C-9991-5C8AD6896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9C6D2F6-6211-4ECB-AEB6-0492BCD24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Birleştir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7345547-5ABC-4BB5-B668-23A2B7EE2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 yüksek etki alanını seç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kazanım ve yapısal konu ayrımı yap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belirle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03CAF8F-7879-4997-B6F1-88DDF1D3E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A96D563-64C3-45E6-9773-D99DDF713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E97CC02-2A6C-4377-BA50-C54256165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66043710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D293E8-E02A-44FD-92B3-B37468EB6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97EDE22-5D47-4CF3-B0ED-C24B920A83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99B1903-7945-4827-BBC2-9BFCE0DEF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97256F2-C037-4B09-84DA-5E507DACA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7E80A64-B1A2-47F7-9298-E0B582155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Enerji ve yardımcı maliyetlere giriş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EAB8085-AE20-45D5-98EA-08CC151E6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Enerji ve yardımcı maliyetlere giriş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792EF8A-75E7-4DE0-862C-97F2B72CF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enerji maliyeti yalnızca fatura toplamı değil; kullanım alışkanlıkları ve proses disipliniyle birlikte okunmalıdır.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7E178CB-DC0F-4EEE-89DB-A1A15EB87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5459198-090D-4DDE-86B2-265C87CD4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3EBE6C-AF71-41C7-BF0C-98DBEA9A1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başlıklar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ACED12D-90E9-4671-B436-A8DAD3EAF5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Boşta çalışan ekipman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Basınçlı hava kaçakları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Isı ve iklimlendirme kayıpları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Pik yük davranışı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1E1288-CFCD-47DC-9F6A-B235264DE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Yanlış okuma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3EDA8D2-AAFF-4E45-BCBA-1BDAD2348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Tüm faturayı genel gider saymak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prosesin tükettiğini görmemek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Düzensiz kullanımı doğal kabul 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 davranışını hesaba katmamak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6B0EF17-CADC-49E8-80E3-A20C3D063C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EAEC36F-87D5-4038-9728-31C4D8DD0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F04B659-1BCC-4BD5-83C1-D35D69767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675116748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6E83BE9-6DAE-4F37-AA80-C9865A2C1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FF0B11B-1392-4ADB-9BC0-E8364C6172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F0D051C-24E1-449D-A643-EB73EA48B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E4A5B97-ABCC-4830-B1B3-383AB703A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71E934E-4F76-4C4E-AD0B-3AA0F25F9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Stok ve alan maliyeti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203FEA-D904-4471-BF81-9CBE8C03A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Stok ve alan maliyeti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86D95D2-8046-4FFC-9D56-245EFE3EA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Fazla stok yalnızca malzeme değeri değil; alan, taşıma, yönetim ve hata riski maliyeti de üretir.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076BD63-53F3-43D9-9BF4-9EE0E6F8B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B77A281-4D50-44E1-93EF-85C31B259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EC2DDC-2D77-44B5-BCB6-026A9233F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F8CE648-C35B-4CD3-B30A-850957FC4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Nakit bağlar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Alan işgal eder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Hareket ve arama süresini artırır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Sorunu gizler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D4AFE18-7B06-4E1A-AFAC-913D51A82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9179E9-1D64-46AC-B05A-C9DC5C5F4A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 stok neden var?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Akışı mı, belirsizliği mi temsil ediyor?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veriye dayanarak tutuluyor?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Azaltılsa hangi risk açığa çıkar?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99C583E-B869-4516-8E17-82F226E41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8C6A2D-7C04-4569-B68E-A3542646A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834FB2E-5EEE-4811-A705-B46074376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733923222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C164320-7821-4F23-BE92-2F125F689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F6557EE-E29F-4A99-A379-4AF9319AB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4A8FFF6-894B-4B62-BCD0-6D769C6CE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65F002B-2E36-45BE-AA1F-ADCB3B0FC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BEC9DDF-202C-40DA-A948-FF294F899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İlk 30 gün maliyet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2DB77A2-F57F-4533-9180-226D0C9D23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30 gün maliyet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FBBC48B-0423-4CBD-AD5C-D402A9CAA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ilk hedef, büyük kayıp alanlarını görünür kılmaktır.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DC8766-3B80-4437-97B9-84542603B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AE59DE8-AD87-49EC-B63D-8E9A051FD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 yüksek hurda alanı belirlendi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 nedenleri sınıflandırıldı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 deseni görülüyor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Aşırı stok veya alan kullanımı işaretlendi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kazanım ve yapısal konu ayrıldı mı?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F2636A6-54C1-4DFF-8380-D7722160D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060DC1-951E-4690-8EE7-FA0A59E50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E37A630-9555-49DC-BD4E-881141471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572560852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E928D22-49AF-400E-8249-A2F6DBB1E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35697C9-6A4A-44C1-91F5-FFD6C84FF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D56CDF-5E04-47E0-9EB3-141326BE0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3465141-626F-4A8D-BBA4-F655FC12B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8B31A4-577B-49E8-8BF1-61705DA1B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maliyet raporu var, etki yok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6A44813-9C8C-45DB-B569-C4D27B0B2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maliyet raporu var, etki yok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E5CE8D1-0D0A-43D0-BDEF-06FD7412B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Birçok işletmede maliyet raporu vardır ama sahada hangi davranışın kayıp ürettiği görünmez.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696412-4454-4DEC-9759-DA40D293E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56D4153-F6E1-4AF9-94D1-D5DF99127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E2D55D6-7346-4B31-A5BF-D46F4BF15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Başlangıç durumu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7B47CB1-9E41-4C51-84B0-DC7EA0ED62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Aylık toplam maliyet biliniyor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 ve duruş ayrı yönetilmiyor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 sürekli artıyor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öncelik netleşmiyor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F2DDB44-94B0-4C6D-9270-B2A18525F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Öğrenme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8C50B12-53C2-4F1C-9086-32FFF3884F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Maliyet kalemi sahadaki kayba çevrilmeli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kayıp farklı raporlarda bölünmemeli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görünürlük olmadan doğru aksiyon gelmez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 cebini seçmek ilk başarıdır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B3A4197-86FB-4416-9AF9-57FAA5E0E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E07FB2F-47C0-4C70-AD33-0D2BDAE5F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A095FDF-09F2-40F2-9534-4A8EEB9E5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033638368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2F5769-C3B9-4ED9-85C7-A7EFEDDE9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120006-6C9E-454A-970A-431393205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DAE9F84-D4D1-45DF-8B0B-76A3B2805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AB42B2A-3B7E-4E53-A474-D38ACFBF1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BCA34AC-3E55-4BD7-B610-1664DA582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İlk maliyet dili nasıl kurulur?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EDC607B-2115-47F1-A9EB-B829AEAFA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maliyet dili nasıl kurulur?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EF7A020-8C9B-4232-83D3-1CDEA061B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Maliyet düşürmede ortak dil, operasyon ve finansın aynı kayba farklı isim vermesini engeller.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057D76C-9C8C-4409-BDA4-9F1721D07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F634DF-E2FB-43C6-A049-91C02A3A2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dili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EB84A73-1099-4B8A-BB86-1EF48CC26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iş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7946A2A-3C86-43B4-9552-B56075AFD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99A01F0-9C8C-4996-9E8A-0D67F2431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Finans dili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D6C936D-40AF-4639-8100-8A05CA30A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kaybı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İşçilik kaybı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Genel gider etkisi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Stok maliyeti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9C9952F-21AD-4DA2-9C0D-028374DF6E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B050AD1-D27A-450B-B41C-AFE766C6F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Ortak çeviri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896EE76-891A-4100-9978-7416137B8A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kaybın tek tanımı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veri kaynağı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için sade gösterge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802B9C3-3719-46D8-8B34-7F1F261957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90674A7-9E18-4A9E-9247-55EBB4FEB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A1249A8-2C72-4DB6-830D-3D92C663A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208896293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8B02D7E-C466-4A66-B1AE-686E82408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DDF55D5-7773-4BF6-8150-5CF87968D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F3F2B4F-4BA2-4637-829C-653BDA209E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437E5E3-D943-40BA-B949-B02D8DF2D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BD6874D-51AF-481B-AC13-CAFA3EF2A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Tedarik ve toplam sahip olma maliyeti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681B216-9C74-4996-A094-972239608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Tedarik ve toplam sahip olma maliyeti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C083BA1-0812-4280-9F87-F5A6AD0396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yalnızca satın alma fiyatına bakmak, çoğu zaman toplam maliyeti yanlış okumaya neden olur.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7044B51-52B8-4AA8-8124-78E9194D4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FDE3BA-EBBB-4EA7-968E-C1D9C10E5C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DDDE3C6-C530-4CE8-9EE0-30D63CA01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Sadece fiyat bakılırsa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748B7D6-83B4-4B7C-9BEA-83BE60CCA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riski gözden kaçar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Kullanım ömrü farkı görülmez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Teslim güveni hesaba katılmaz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Sarf ve bakım maliyeti saklı kalır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20C3D6F-3088-4FDC-A842-DF88FCC80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bakış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5699AF8-C1EC-41B8-A5CB-202DB7FEE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Toplam kullanım maliyeti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ve iade etkisi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Tedarik güveni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İşletme kolaylığı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0B5411-5439-4F9B-A802-A75517EED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C8743D6-B173-466E-8914-C9578A852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51B243-C677-4BFA-87E4-6B42700CD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710481789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638186D-EAAB-4AE9-A926-9E20AF7F2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9DC4CBD-107F-488C-9835-C66DB96BB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D0E0FD4-3CD9-4C85-AA6C-C97F3AD337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AB6840-7FF7-4EBC-B48F-BB25520E0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C26D686-E772-4569-B6F5-2BA5231CBF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alarm sinyalleri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794F9A5-DC80-4CD5-8057-217DED86B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alarm sinyalleri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00FE7E-D9FC-46A8-ACC0-AC5E498E0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Bazı sinyaller küçük görünür, ama maliyet kaybının hızla büyüdüğünü haber verir.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C93E0CF-D1B9-4B5D-B195-23BB87C6E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832F500-969B-46DA-9EAC-44D42337F9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sinyali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33D70C6-25F8-4E9C-BB6C-A22095042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Sürekli fazla mesai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acil plan değişikliği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Düşen vardiya verimi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552F7AC-574B-422B-883B-7B569366A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20ED69-7ED3-4C34-BF87-839C89DFE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sinyali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2F92E9C-0FA7-4E3A-A592-B0BDBBBF7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Yığılan ara stok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Sık yeniden işleme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Bekleyen iş emirleri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F858826-B019-473E-A4D9-EDF33DE603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1F3B4CA-974F-4C63-8348-8DA2E7738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sinyali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1271724-E15C-4712-BD74-77BB6A58E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sorunların tekrar etmesi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Açıklanamayan bütçe sapması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Rapor-saha uyumsuzluğu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750CAEE-5D8E-4452-AEF3-ADE94E7E12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2D51E01-18CE-42E9-B92F-8971634AD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E939D51-2705-492F-8855-DC2B6F13A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79805083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E62ADD-C80E-4CEE-8727-BF39BE4688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0531AC7-F4F4-40A9-ABDA-F325C282A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BAEA81-CA53-4AC8-AB12-4F7A6AB91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73607C4-A0E1-49D9-8681-5EDB4481F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954E31C-51AF-45B7-B101-79EEE16F3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görünürlüğünde ilk dashboard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EF99B23-561E-48C8-B40F-56C0D2B8B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görünürlüğünde ilk dashboard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9DD2AE4-672E-44E1-A8E3-F7A01DBFE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gösterge ekranı karmaşık değil, kaybın nerede yoğunlaştığını anlatacak kadar sade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0AA156-57CE-49E9-A5B2-3625E8C2E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0B10996-D6D2-4F38-BEC2-80FB2746F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E353DD2-EEE0-4150-8926-7C22EC150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Olmalı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AD700C9-2F8F-4AA0-8386-79D907402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 sayıda temel metrik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Hedef ve gerçekleşen kıyası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üç kayıp nedeni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alan görünürlüğü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0F85629-3DB0-4CF3-AAD6-3D76BA7BD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Olmamalı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A4CE60A-6C16-4B2E-8E50-6A72098C5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Aşırı detay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okunmayan rapor görünümü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Sorumlusuz sayılar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geçmişi anlatan tablo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49CD631-58B7-4019-99CF-5F145BD82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4FB825B-CEEB-4B6F-8B44-A8C18F78F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B7BCA73-A436-4660-9519-F08149587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868375067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B16B864-20E9-428D-8F23-C7C0737FA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5E32BA6-08D4-41F7-86C8-21241F591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63ACA31-A6AB-429A-9164-BF6677413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9EB729F-394A-4C10-93A4-421B601E1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3D2A76D-DEE6-4599-A252-449F84928A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kavram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7F0D964-E42A-486E-B14D-705BC9C69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kavram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A4A55D9-F264-482E-8D6D-11C462D64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Maliyet düşürme ortak kavram dili olmadan yüzeysel kalır.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AF27C1D-04FC-4383-ABD7-A44EB1E15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41394D9-09BA-4E77-B7ED-73D5D997EC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Doğrudan Maliyet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D8D26B6-2744-446A-B8BF-B5EE3CF35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Ürüne veya sürece doğrudan yüklenebilen maliyet.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115788E-A07F-4616-BCA9-B2B3E4F3F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AE5BDE6-D2A9-4C61-9EEE-5F3DECE1E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Dolaylı Maliyet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58A9A3C-849A-4B4F-BBB9-B8BE0AE7F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Dolaylı etkiyle büyüyen, ama çoğu zaman görünmeyen maliyet.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367662E-10FB-47D0-9949-9B5069133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998344D-DE7F-4E05-8EC3-CFABC6060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Hurda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D0B381-F461-4D76-8999-EDC6F67B5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Kullanılamayan veya yeniden değerlendirilemeyen kayıp.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DB361D0-C6BF-4DBE-83DA-34370A329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D0F6FBB-4372-43A0-9604-9989E30DF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Yeniden İşleme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CF7E575-7858-46CA-BEB0-C897C022B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Aynı çıktıyı ikinci kez düzeltme ihtiyacı.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1AC6862-A970-4BDB-92DC-46BC8E38A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4CF087B-BC81-4E54-AF37-8384C4D37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Birim Maliyet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4953687-AECB-4BFC-9909-D42A72C15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ürün veya birim çıktı başına düşen toplam maliyet.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2806FDE-87F3-4114-8DC6-2AB00AFD5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1F4CCB5-FBFA-4FFD-9519-EDCC586BA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Kayıp Cebi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B3C26F0-32C5-4727-BD8B-C39823311A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yoğun maliyet kaçağının bulunduğu alan.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9039234-F8B8-49BF-ADED-E0F5FD409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CA15DCB-5179-4B0B-8C72-90EE0923C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6814741-444A-4357-AF23-D62D28CEF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900136124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12FE92-A3F1-441A-8231-5F82B71C9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B29DAE0-F308-4A8D-9462-D93863D0D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33575B7-A996-4307-9363-B1B4C70C01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61AC46B-E23A-442D-AF2B-0CB90BE3C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4A4D4BF-46D5-44F7-B8D8-FE97D2531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düşürme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1106B95-1069-496B-AADD-C5F865C24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düşürme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EB45FD0-ABDA-421B-A125-46D08FF91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Maliyet düşürme, kör kesinti yapmak değil; değeri koruyup kaybı sistemli biçimde azaltmaktır.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A3519B-4881-4D30-A813-BD89091685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DFD7E8B-F51A-40B6-9430-8C1B90FA6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6D26856-262C-48C4-BB23-413F45CBC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yaklaşım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DB418F2-CB12-4927-B549-CCFCA74C8B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 kaynağını anlamak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Kaliteyi bozmadan verimsizliği azaltmak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 ve finans dilini birleştirmek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Sürdürülebilir sonucu hedeflemek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141E87E-03DE-4C0F-B04D-665AFE1F7E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Yanlış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BE4E34D-D21F-4D0A-81C9-69A3A7914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bütçe kesmek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Sorunun kök nedenini görmeden maliyet baskısı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Kaliteyi ve teslim riskini hesaba katmamak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seferlik tasarrufu başarı saymak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68F1AAF-DE2F-481E-B077-DED6CDA41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4C46210-4A1C-49EA-B17C-3490F5E59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9087828-B999-4618-B716-E047E6A2F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30634404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73AD18A-0440-41C0-919B-A01844EEE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4C6FEB3-14EB-42A2-B55B-D9C28861E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7E63903-DA36-4531-9BCB-F38DE6B68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7349B9C-75BF-42B9-B118-93CFD3CC0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CCE5C53-0425-48D9-983D-5A36F402F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seviyeden alınacak ana mesajlar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5B8FAAC-6D5F-48E3-946B-50C69FCC02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seviyeden alınacak ana mesajlar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B1C5696-12E7-4D70-A4DD-38EAFE6D6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seviye, maliyeti rapordan sahaya indirir ve ana kayıp alanlarını görünür kılar.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97E9D77-B1A8-4101-96CC-9B345FB58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BC6588B-E23C-4402-8949-C20C53D09C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Özet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AE63E9-A950-4310-AC69-E9B3CA2327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Maliyet düşürme kayıp görmeyle başlar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Kalite, duruş, stok ve verimsizlik maliyet üretir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Rapor tek başına yetmez; saha davranışı okunmalıdır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hedef büyük kayıp ceplerini seçmektir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D68630F-9B95-4CF1-979E-936AAF833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D4F7787-28D3-4730-AFA3-E0BFC88D1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Sonraki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45387F-64FA-4590-9BFE-537A33EFD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Orta seviyede analiz, önceliklendirme ve aksiyon sistemine geç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Kayıpları sayı ve neden ilişkisiyle yönet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Hızlı kazanım ile yapısal konu ayrımını netleştir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5F71A7B-3D93-4BD2-82A8-60DAD5A821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76595FB-78C5-4E99-8483-D11764AB55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7E314E0-C477-46C5-9503-86EB393E1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0DECE29-4899-4530-A2BD-BEA984A76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971376325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8B2FD0F-4D6B-49C8-B8BF-7E73FC83C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00F49AE-A47A-4D58-BBB6-B708996BDD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6225CA6-338E-4C47-95DF-4FCAC7AD6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FADD821-738F-4609-A350-DC997DF77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FD8664-2FC6-4A96-AC46-BA8D09E2C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nerede oluşur?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AAE6F1E-E0AA-4D61-82AF-7B528A573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nerede oluşur?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BAA166B-A3A5-4275-A137-30ED4096B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Fabrika maliyeti, yalnızca malzeme fiyatından değil; süreç içindeki kayıplar, tekrarlar ve dengesizliklerden beslenir.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4AAA4D2-12B6-44E1-AA7E-4328E4393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B5A0B1F-46EE-46F0-8C5E-8FADFDFF6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A99CFD4-75C4-4367-97E8-CF1859298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Ana maliyet bileşenleri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21CB4E2-56CE-4589-9C57-8EA41636B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ve sarf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İşçilik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Enerji ve yardımcı tesisler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Bakım, kalite ve lojistik etkileri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823A6EE-EF54-4DEA-9303-971377461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Gizli maliyet kaynakları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9D1A25F-7CB5-4C7F-AB0A-06B4108F1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 ve yeniden işleme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 ve bekleme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stok ve alan kullanımı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Düşük verim ve plansız fazla mesai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F21D3C4-7D9F-46A7-9FFB-64321D16B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E2C28B3-3E44-4D3F-A45E-84286B55A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C7079D3-7E0C-4EEC-96A0-B7DDDE177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76532042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9ABD9BA-9D3F-41D4-9DDC-C7559E37D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5F1482B-4260-403C-946F-1C7D04A1D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499ADA6-98FF-44D0-9F5B-7B1500BD3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2BA61AE-1FB0-4A28-9E35-048F7246D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7DC2B2-BACE-4D14-9F91-A43A28EF0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kayıp alanları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D65C358-026F-4CE8-A556-7230AAE7C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kayıp alanları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01F4C3C-0D27-47B6-8209-7DAEB1CCA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Maliyet düşürmede önce kaybın deseni görülmelidir.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DD32F6D-2679-4850-A693-A2A11B76D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980BED2-BAB4-4B45-900B-CE620DCBCC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Hurda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C1A1E64-3CD0-41F9-BD9B-D9B9F610C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Ürün veya malzemenin doğrudan kaybı.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A35A3B0-2AC4-4219-B4E2-7176B4A53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37C14CF-5849-4B27-976E-A6D326CB7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Yeniden İşleme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2F59323-9B13-4D6A-B0AA-7E7E22F25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Aynı işi ikinci kez yapmanın maliyeti.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C15F3B8-1779-4B8C-AF98-60516B808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6F16820-E0F8-4834-9659-F8348015D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Duruş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1EB7A6-9337-4908-94EE-E8C122E80D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Kapasite kaybı ve teslim baskısı.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0F34DE3-8673-43FC-BE01-4226D257E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17F3DC1-A033-416F-8F90-535AFE51D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Bekleme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DBA682C-59B9-44E3-B278-11DF2F3D32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İnsan ve makinenin katma değersiz zamanı.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94C8C7E-3448-45F6-8FE3-1E3D39605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97DF0C2-8543-4DBD-98E6-F6CDEC8B6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Fazla Stok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049E5EF-86D8-4ED4-A9AD-D8752CE49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Nakit, alan ve karmaşıklık yükü.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DB326F9-7587-4CC4-B9B6-FD1906482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134F8E4-2CF9-4EF4-B69D-186AD6B7C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Verimsiz İşçilik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5EDEFA2-9F38-4261-A6BB-C957B8A55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Düşük standart, tekrar ve dengesizlik etkisi.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F99F109-9EB9-4336-A43D-4D0A4A1C6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721E91F-1D22-4BE9-B2B9-346B1279D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7EDB968-782A-4903-A0E0-7C78239CF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69154702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57EB90A-B751-489D-BDC4-87871C520E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CC746BB-91FA-436C-B972-923978FA5B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F7CC8AF-46E4-48CD-BA2F-C636B61C0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2637460-90B0-415A-970E-86185F798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6026667-5249-468E-B70C-CB17FAE03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Maliyeti görünür kılmak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16C7B38-7A79-40A7-B1C1-DE24121C6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Maliyeti görünür kılmak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51ACFE-FD31-4C95-930D-EBE86E2FA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seviyede ilk ihtiyaç, maliyeti muhasebe raporundan sahadaki davranışa çevirebilmektir.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BCCFB3-F9A3-4653-B247-274D93EF8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9187DF2-FE2D-475E-94D9-A8C74777E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Hurda görünürlüğü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893098D-283F-4B92-87AF-5469067FD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hatta oluşuyor?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ürün ailesinde yoğunlaşıyor?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nedenle tekrar ediyor?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0C7A8A-1BAD-49B0-A10B-4C416526D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43F270-4FAD-47C4-8545-40EDF7594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Duruş görünürlüğü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2FE07B-9413-40B9-9CE5-D6AB82ED7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Kaç dakika kayıp var?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 büyük neden hangisi?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Planı ne kadar etkiliyor?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CC62CB4-6DAC-4378-AEBD-53BA1DACF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4F635C-84BA-4746-AB65-669FF0CA0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İşçilik görünürlüğü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C1684B-A2FD-4B4D-B5F6-60CF4A825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 nerede artıyor?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iş yükü ne kadar?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Dengesiz iş dağılımı var mı?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71D8AF1-85CD-4F03-AF0D-E9AD210B8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46765E-4DE0-40B1-BFE5-C9EB1F825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45C5C3B-7948-4872-BE96-F318B8A0B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06907023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F6E82CA-A96D-4719-9B1A-B04CC621A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6EE3CF-16D8-4EC4-8845-10BABA1A0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70678C-755D-43B6-8C83-1449D4006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E81A5F-6530-486B-8593-CB53660C0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3891DC4-23C0-4B0A-8446-A3397481C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Doğrudan ve dolaylı maliyet farkı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69FDEDD-1611-4CB1-921C-970197191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Doğrudan ve dolaylı maliyet farkı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E36F508-BA8A-4B25-9DBA-0AA6074B4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Bazı kayıplar faturada hemen görünür, bazıları ise kalite, teslim veya verim etkisiyle dolaylı biçimde büyür.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0CEF1B1-D2DE-4B14-A145-C2BFBD047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3734CAD-B540-430C-91AF-1B4310FE2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80E8A26-49EC-42F2-9CC2-5E44176B3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Doğrudan maliyet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B3B072F-6E1F-4736-9793-96C1BD536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hurda kaybı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 enerji tüketimi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işçilik saati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 bakım harcaması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6C3FD8A-D2C6-4336-A70F-1FA4DE9E0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Dolaylı maliyet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EBE18F8-CA17-4690-9CB1-A310B053F7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Geciken teslimat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" M�_teri _ik�yeti etkisi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Stokta kilitlenen nakit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 karmaşıklığı ve zaman kaybı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545837E-65A9-4631-976B-3F1311954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F36FF21-0826-44E3-B077-64C2A4719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7C04FB1-282A-4915-A552-4159EB627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68624161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F621F67-296B-425B-83D7-C59FF0527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2D21E3-7DAA-430A-9272-35AD9690E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DF44CF9-B228-4BA0-8BD2-DFB0E5BCF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4F60C89-3033-449E-BA51-1165D31DCB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E1A04F6-F445-4E3B-8258-EEBBCD39F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maliyet görünürlük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8CA3D46-1DBE-461E-BB50-379F514B3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maliyet görünürlük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04B0D14-9AE3-4B9F-B9ED-4600B2906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seviye maliyet taramasında aşağıdaki sorularla başlanabilir.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A53434B-D0BD-499D-803F-6AD3AC684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254661-A689-4B7F-B923-F71235ABB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81EFFD1-C10A-4AB4-9B34-F447E663A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E280B4E-4B7B-4FD9-A122-80B239F89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Temel 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A8B0AA2-FBD0-4459-BB0F-397894AEE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90F04B-1FFA-432B-954B-D15AB9C92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İlk veri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6C49EC6-0E05-4527-971A-F7A6C8629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CF4BE61-F3E5-4F0B-B765-9B36D87B76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Hurda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3612682-C3DC-47F5-933C-6FBF9D523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2C0EE30-65F1-4CEC-B25C-A9A4ACDE8E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çok kayıp nerede oluşuyor?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1394175-B286-4D7A-B793-C5F8317AE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8BA767D-B40A-4511-AC65-0D76C8E71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Hurda oranı / miktarı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AFAF9E0-8666-4DB0-9E70-D0A8A0102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FEC1F9C-6E50-4AAA-AF5B-34975C5E0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Duruş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AE62CD2-B5BC-4FB7-B185-111A177D3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DE3C023-CC7A-44C6-B76C-34721C1B2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 çok zaman kaybı hangi nedenle?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0BB3577-09D7-457B-8BAB-48162A937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2C21758-0172-47F8-98D1-490772351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Kayıp dakika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4B3FFE9-AE3D-4C14-A79B-946350486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10920C3-764E-4EC9-9FB2-349B9A00CC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İşçilik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3EAE4EC-229F-4528-BA19-7BF14384A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8E3AC3D-B186-452F-9B80-D6FD1A737F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Nerede fazla mesai tekrarlanıyor?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ED40B4F-E0E4-41CD-8EE3-86F08F4B9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BA48D55-7526-4733-AB62-7FF637318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Saat / vardiya verisi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231A35E-1E26-41E5-93EF-F3F0D04BA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4546D15-8373-49CD-B0A7-011D3856D6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Stok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AB74F23-8C26-43B4-8FC8-CD3C9AEA0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0CFD291-FA84-41CF-A64F-AF2D9F8EE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alanda fazla birikim var?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3D6A4F8-0C00-467B-917D-87A0EB751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BD8E3BA-B3E1-437D-8E16-BEE5B1A7B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 / alan / değer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E60545FA-BC24-4C3B-AA0D-68DA57618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847F5CE-4A42-469C-A389-C85BC8B16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9FD1D52-7ADD-48EC-81C5-8FA5176BC0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475695801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7578728-CC96-4D71-A0D7-0091D44F6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61B2E9-54D5-4E91-B15B-9FF22BF6A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610E400-4E22-4111-8156-13319A440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F1E5DA9-A419-46FF-B3CF-D640671B7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B772AD0-4049-4A65-B09A-E7264593F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ve kalite ilişkisi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CEA67C8-97A9-4754-89F6-EAA76E1E6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ve kalite ilişkisi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D117159-1729-4B1B-B841-BF644BDD6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Kalite sorunu çoğu zaman maliyet sorunudur; yalnızca kalite bölümünün konusu değildir.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1B90918-7744-450D-88E2-DC7F1C62A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48EC82-A46A-40AE-B3FB-01196C2D7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71B4B63-F4E6-4231-8473-D20CD9471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 kaybının etkisi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B1A3698-F443-4016-968B-EE9C90C67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 maliyeti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Yeniden işleme işçiligi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Teslim baskısı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Ek kontrol ihtiyacı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141CEBA-5712-4439-9EE4-7CC72F25AC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58A5A13-9460-4010-B4A2-C0DBDD3DD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 ilk nerede doğuyor?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Önleme mi ayıklama mı yapıyoruz?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kalite sorunu maliyet hesabına giriyor mu?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Gizli kalite maliyeti görülüyor mu?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11C582E-7510-45A8-8401-D31183F649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A18C39F-9C2A-4D3B-ACAA-89284C4E4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6A38BB4-0918-4434-A3D9-2458212D25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41299053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B95799-1534-4438-BA18-06910EFAF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07F5C0-8605-4A45-8B39-68422AF55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6BEA941-B0B7-44B3-82A0-FB4707AE1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EC013EB-1495-4FF6-B61C-5EC8BA632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1A89A65-5D23-482A-B82B-D3E63EE0D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ve verim ilişkisi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36EE4F8-19CA-45AB-B6C5-9CBC42AB8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ve verim ilişkisi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4F4650-B88E-45C9-B29F-E9866AF28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Verimsizlik çoğu zaman gizli maliyet üretir; çıktıyı artırmadan maliyeti yükseltir.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3185BA-9ED0-420D-8D3E-E9137D037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2A616C4-4DAA-4E37-9795-99F3A5958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4F6AAB9-4A0A-43E9-AE7B-FF21DE89A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Verimsizlik örnekleri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4369A9-6E3B-46A0-8099-C20680748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Düşük hat dengesi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Bekleme ve hareket kaybı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dışı çalışma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Plansız fazla mesai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FD25217-74A3-46A4-BB3C-FB4ECE72B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etkisi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AE60380-D50F-4B3A-A6C8-2391FDE94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Birim işçilik maliyeti artar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çıktı için daha fazla zaman harcanır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Teslim baskısı büyür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 yatırım ihtiyacı yanlış okunabilir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BAE8E2E-F8C7-4E6C-A829-D88B09CB03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2E6048C-83A2-4FC0-9398-EB44A5747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6599CDC-C13A-4151-9FA0-B210B2E1E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6278166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