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\.rels>&#65279;<?xml version="1.0" encoding="utf-8"?><Relationships xmlns="http://schemas.openxmlformats.org/package/2006/relationships"><Relationship Type="http://schemas.openxmlformats.org/package/2006/relationships/metadata/core-properties" Target="/docProps/core.xml" Id="Ra0487363142a4f90" /><Relationship Type="http://schemas.openxmlformats.org/officeDocument/2006/relationships/extended-properties" Target="/docProps/app.xml" Id="R6aba6fb741664365" /><Relationship Type="http://schemas.openxmlformats.org/officeDocument/2006/relationships/officeDocument" Target="/ppt/presentation.xml" Id="Rff229df4d8a8423d" /></Relationships>
</file>

<file path=docProps\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\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2026-06-03T14:40:41.8110000Z</dcterms:created>
  <dcterms:modified xsi:type="dcterms:W3CDTF">2026-06-03T14:40:41.8110000Z</dcterms:modified>
</coreProperties>
</file>

<file path=ppt\_rels\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9415b580c11a4b1d" /><Relationship Type="http://schemas.openxmlformats.org/officeDocument/2006/relationships/slideMaster" Target="/ppt/slideMasters/slideMaster1.xml" Id="Rd7ea21cccd49475c" /><Relationship Type="http://schemas.openxmlformats.org/officeDocument/2006/relationships/notesMaster" Target="/ppt/notesMasters/notesMaster1.xml" Id="Re3cb8ca43f3f4a79" /><Relationship Type="http://schemas.openxmlformats.org/officeDocument/2006/relationships/presProps" Target="/ppt/presProps.xml" Id="Rbd6e3fab2ded4e4e" /><Relationship Type="http://schemas.openxmlformats.org/officeDocument/2006/relationships/viewProps" Target="/ppt/viewProps.xml" Id="Ra3bed7d1141e4054" /><Relationship Type="http://schemas.openxmlformats.org/officeDocument/2006/relationships/tableStyles" Target="/ppt/tableStyles.xml" Id="Rcceac715332c4a6c" /><Relationship Type="http://schemas.openxmlformats.org/officeDocument/2006/relationships/slide" Target="/ppt/slides/slide1.xml" Id="R69872f59af224c1e" /><Relationship Type="http://schemas.openxmlformats.org/officeDocument/2006/relationships/slide" Target="/ppt/slides/slide2.xml" Id="R5cbbdd33ab4c4387" /><Relationship Type="http://schemas.openxmlformats.org/officeDocument/2006/relationships/slide" Target="/ppt/slides/slide3.xml" Id="R84eb53aa329548d0" /><Relationship Type="http://schemas.openxmlformats.org/officeDocument/2006/relationships/slide" Target="/ppt/slides/slide4.xml" Id="Rb3ad02abdd2842e8" /><Relationship Type="http://schemas.openxmlformats.org/officeDocument/2006/relationships/slide" Target="/ppt/slides/slide5.xml" Id="R47b1d222d9de479a" /><Relationship Type="http://schemas.openxmlformats.org/officeDocument/2006/relationships/slide" Target="/ppt/slides/slide6.xml" Id="R81a6ac2a347a4e3f" /><Relationship Type="http://schemas.openxmlformats.org/officeDocument/2006/relationships/slide" Target="/ppt/slides/slide7.xml" Id="Rbc7ec111a03145ce" /><Relationship Type="http://schemas.openxmlformats.org/officeDocument/2006/relationships/slide" Target="/ppt/slides/slide8.xml" Id="R6b60b3e233da481e" /><Relationship Type="http://schemas.openxmlformats.org/officeDocument/2006/relationships/slide" Target="/ppt/slides/slide9.xml" Id="Rbc6c28c5c10c4387" /><Relationship Type="http://schemas.openxmlformats.org/officeDocument/2006/relationships/slide" Target="/ppt/slides/slide10.xml" Id="R57280b0db85941c3" /><Relationship Type="http://schemas.openxmlformats.org/officeDocument/2006/relationships/slide" Target="/ppt/slides/slide11.xml" Id="R02c8033488224f04" /><Relationship Type="http://schemas.openxmlformats.org/officeDocument/2006/relationships/slide" Target="/ppt/slides/slide12.xml" Id="R066114bd45d243d2" /><Relationship Type="http://schemas.openxmlformats.org/officeDocument/2006/relationships/slide" Target="/ppt/slides/slide13.xml" Id="Rc6ccc5700a6d48cb" /><Relationship Type="http://schemas.openxmlformats.org/officeDocument/2006/relationships/slide" Target="/ppt/slides/slide14.xml" Id="R76ad030127ce4f9a" /><Relationship Type="http://schemas.openxmlformats.org/officeDocument/2006/relationships/slide" Target="/ppt/slides/slide15.xml" Id="Rf30b3b77389046b8" /><Relationship Type="http://schemas.openxmlformats.org/officeDocument/2006/relationships/slide" Target="/ppt/slides/slide16.xml" Id="R7cbe6baf57d74162" /><Relationship Type="http://schemas.openxmlformats.org/officeDocument/2006/relationships/slide" Target="/ppt/slides/slide17.xml" Id="R7319ac437fd04d64" /><Relationship Type="http://schemas.openxmlformats.org/officeDocument/2006/relationships/slide" Target="/ppt/slides/slide18.xml" Id="R073b90cb9ab84965" /><Relationship Type="http://schemas.openxmlformats.org/officeDocument/2006/relationships/slide" Target="/ppt/slides/slide19.xml" Id="Rab8c434b858343bc" /><Relationship Type="http://schemas.openxmlformats.org/officeDocument/2006/relationships/slide" Target="/ppt/slides/slide20.xml" Id="R9f275d9ef8d347a6" /></Relationships>
</file>

<file path=ppt\notesMasters\_rels\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997527b271564f8f" /></Relationships>
</file>

<file path=ppt\notesMasters\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\notesMasters\theme\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notesSlides\_rels\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2d8ea99ac2a4929" /><Relationship Type="http://schemas.openxmlformats.org/officeDocument/2006/relationships/notesMaster" Target="/ppt/notesMasters/notesMaster1.xml" Id="Ra2f13d8f576a4376" /></Relationships>
</file>

<file path=ppt\notesSlides\_rels\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837fa863075f4092" /><Relationship Type="http://schemas.openxmlformats.org/officeDocument/2006/relationships/notesMaster" Target="/ppt/notesMasters/notesMaster1.xml" Id="Rea6a07e6f2f1463a" /></Relationships>
</file>

<file path=ppt\notesSlides\_rels\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62a5a5e639ea419d" /><Relationship Type="http://schemas.openxmlformats.org/officeDocument/2006/relationships/notesMaster" Target="/ppt/notesMasters/notesMaster1.xml" Id="Rcd52158a148a4543" /></Relationships>
</file>

<file path=ppt\notesSlides\_rels\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d905418811674cb0" /><Relationship Type="http://schemas.openxmlformats.org/officeDocument/2006/relationships/notesMaster" Target="/ppt/notesMasters/notesMaster1.xml" Id="Rcba5ecfd9e004c60" /></Relationships>
</file>

<file path=ppt\notesSlides\_rels\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58d527e4510a4d90" /><Relationship Type="http://schemas.openxmlformats.org/officeDocument/2006/relationships/notesMaster" Target="/ppt/notesMasters/notesMaster1.xml" Id="Rbc9f0df76ffd4907" /></Relationships>
</file>

<file path=ppt\notesSlides\_rels\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6e7c714bd2424ded" /><Relationship Type="http://schemas.openxmlformats.org/officeDocument/2006/relationships/notesMaster" Target="/ppt/notesMasters/notesMaster1.xml" Id="R3608604ac63241ac" /></Relationships>
</file>

<file path=ppt\notesSlides\_rels\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2c5594267ab447b5" /><Relationship Type="http://schemas.openxmlformats.org/officeDocument/2006/relationships/notesMaster" Target="/ppt/notesMasters/notesMaster1.xml" Id="Ra725a13cdc0143eb" /></Relationships>
</file>

<file path=ppt\notesSlides\_rels\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74f5c4dfb8304802" /><Relationship Type="http://schemas.openxmlformats.org/officeDocument/2006/relationships/notesMaster" Target="/ppt/notesMasters/notesMaster1.xml" Id="Rd4d9a7c96e344008" /></Relationships>
</file>

<file path=ppt\notesSlides\_rels\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ea1d596b8b274d16" /><Relationship Type="http://schemas.openxmlformats.org/officeDocument/2006/relationships/notesMaster" Target="/ppt/notesMasters/notesMaster1.xml" Id="Rde56fb9b9e784487" /></Relationships>
</file>

<file path=ppt\notesSlides\_rels\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98bef312501449a2" /><Relationship Type="http://schemas.openxmlformats.org/officeDocument/2006/relationships/notesMaster" Target="/ppt/notesMasters/notesMaster1.xml" Id="Re03eaa3a94074bbf" /></Relationships>
</file>

<file path=ppt\notesSlides\_rels\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e8b7437efe0641a6" /><Relationship Type="http://schemas.openxmlformats.org/officeDocument/2006/relationships/notesMaster" Target="/ppt/notesMasters/notesMaster1.xml" Id="Rae71194c4f604c81" /></Relationships>
</file>

<file path=ppt\notesSlides\_rels\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9490396d43b14be9" /><Relationship Type="http://schemas.openxmlformats.org/officeDocument/2006/relationships/notesMaster" Target="/ppt/notesMasters/notesMaster1.xml" Id="R2ccfecc4a8c34194" /></Relationships>
</file>

<file path=ppt\notesSlides\_rels\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80ca9ca2a1c341ac" /><Relationship Type="http://schemas.openxmlformats.org/officeDocument/2006/relationships/notesMaster" Target="/ppt/notesMasters/notesMaster1.xml" Id="Re88e7e8accb84063" /></Relationships>
</file>

<file path=ppt\notesSlides\_rels\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e433cc877e104f99" /><Relationship Type="http://schemas.openxmlformats.org/officeDocument/2006/relationships/notesMaster" Target="/ppt/notesMasters/notesMaster1.xml" Id="Rdb5d3b8c5bc44e9b" /></Relationships>
</file>

<file path=ppt\notesSlides\_rels\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7c3be554fc4e46c1" /><Relationship Type="http://schemas.openxmlformats.org/officeDocument/2006/relationships/notesMaster" Target="/ppt/notesMasters/notesMaster1.xml" Id="Rb562874a5c9c4d46" /></Relationships>
</file>

<file path=ppt\notesSlides\_rels\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64a4e7470734b00" /><Relationship Type="http://schemas.openxmlformats.org/officeDocument/2006/relationships/notesMaster" Target="/ppt/notesMasters/notesMaster1.xml" Id="Rb25b1016026443d0" /></Relationships>
</file>

<file path=ppt\notesSlides\_rels\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f97986b510a488a" /><Relationship Type="http://schemas.openxmlformats.org/officeDocument/2006/relationships/notesMaster" Target="/ppt/notesMasters/notesMaster1.xml" Id="R7d7e1fc736fc42e7" /></Relationships>
</file>

<file path=ppt\notesSlides\_rels\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53e79b8399fd46a9" /><Relationship Type="http://schemas.openxmlformats.org/officeDocument/2006/relationships/notesMaster" Target="/ppt/notesMasters/notesMaster1.xml" Id="Re7ad300a33a44127" /></Relationships>
</file>

<file path=ppt\notesSlides\_rels\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0d4b3cabaf6d4833" /><Relationship Type="http://schemas.openxmlformats.org/officeDocument/2006/relationships/notesMaster" Target="/ppt/notesMasters/notesMaster1.xml" Id="Rc1ceffc450ab4655" /></Relationships>
</file>

<file path=ppt\notesSlides\_rels\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948c6ffec0c84a4e" /><Relationship Type="http://schemas.openxmlformats.org/officeDocument/2006/relationships/notesMaster" Target="/ppt/notesMasters/notesMaster1.xml" Id="R23fc66a6cf0c4725" /></Relationships>
</file>

<file path=ppt\notesSlides\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\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ea21cccd49475c"/>
  </p:sldMasterIdLst>
  <p:notesMasterIdLst>
    <p:notesMasterId xmlns:r="http://schemas.openxmlformats.org/officeDocument/2006/relationships" r:id="Re3cb8ca43f3f4a79"/>
  </p:notesMasterIdLst>
  <p:sldIdLst>
    <p:sldId xmlns:r="http://schemas.openxmlformats.org/officeDocument/2006/relationships" id="256" r:id="R69872f59af224c1e"/>
    <p:sldId xmlns:r="http://schemas.openxmlformats.org/officeDocument/2006/relationships" id="257" r:id="R5cbbdd33ab4c4387"/>
    <p:sldId xmlns:r="http://schemas.openxmlformats.org/officeDocument/2006/relationships" id="258" r:id="R84eb53aa329548d0"/>
    <p:sldId xmlns:r="http://schemas.openxmlformats.org/officeDocument/2006/relationships" id="259" r:id="Rb3ad02abdd2842e8"/>
    <p:sldId xmlns:r="http://schemas.openxmlformats.org/officeDocument/2006/relationships" id="260" r:id="R47b1d222d9de479a"/>
    <p:sldId xmlns:r="http://schemas.openxmlformats.org/officeDocument/2006/relationships" id="261" r:id="R81a6ac2a347a4e3f"/>
    <p:sldId xmlns:r="http://schemas.openxmlformats.org/officeDocument/2006/relationships" id="262" r:id="Rbc7ec111a03145ce"/>
    <p:sldId xmlns:r="http://schemas.openxmlformats.org/officeDocument/2006/relationships" id="263" r:id="R6b60b3e233da481e"/>
    <p:sldId xmlns:r="http://schemas.openxmlformats.org/officeDocument/2006/relationships" id="264" r:id="Rbc6c28c5c10c4387"/>
    <p:sldId xmlns:r="http://schemas.openxmlformats.org/officeDocument/2006/relationships" id="265" r:id="R57280b0db85941c3"/>
    <p:sldId xmlns:r="http://schemas.openxmlformats.org/officeDocument/2006/relationships" id="266" r:id="R02c8033488224f04"/>
    <p:sldId xmlns:r="http://schemas.openxmlformats.org/officeDocument/2006/relationships" id="267" r:id="R066114bd45d243d2"/>
    <p:sldId xmlns:r="http://schemas.openxmlformats.org/officeDocument/2006/relationships" id="268" r:id="Rc6ccc5700a6d48cb"/>
    <p:sldId xmlns:r="http://schemas.openxmlformats.org/officeDocument/2006/relationships" id="269" r:id="R76ad030127ce4f9a"/>
    <p:sldId xmlns:r="http://schemas.openxmlformats.org/officeDocument/2006/relationships" id="270" r:id="Rf30b3b77389046b8"/>
    <p:sldId xmlns:r="http://schemas.openxmlformats.org/officeDocument/2006/relationships" id="271" r:id="R7cbe6baf57d74162"/>
    <p:sldId xmlns:r="http://schemas.openxmlformats.org/officeDocument/2006/relationships" id="272" r:id="R7319ac437fd04d64"/>
    <p:sldId xmlns:r="http://schemas.openxmlformats.org/officeDocument/2006/relationships" id="273" r:id="R073b90cb9ab84965"/>
    <p:sldId xmlns:r="http://schemas.openxmlformats.org/officeDocument/2006/relationships" id="274" r:id="Rab8c434b858343bc"/>
    <p:sldId xmlns:r="http://schemas.openxmlformats.org/officeDocument/2006/relationships" id="275" r:id="R9f275d9ef8d347a6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\slideLayouts\_rels\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61466f20bb417a" /></Relationships>
</file>

<file path=ppt\slideLayouts\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\slideMasters\_rels\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64e912df25594de0" /><Relationship Type="http://schemas.openxmlformats.org/officeDocument/2006/relationships/slideLayout" Target="/ppt/slideLayouts/slideLayout1.xml" Id="Rb6fc6633c74a40d1" /></Relationships>
</file>

<file path=ppt\slideMasters\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fc6633c74a40d1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\slideMasters\theme\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slides\_rels\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be7d6f0444378" /><Relationship Type="http://schemas.openxmlformats.org/officeDocument/2006/relationships/notesSlide" Target="/ppt/notesSlides/notesSlide1.xml" Id="R3e9f0bcbc31a42c6" /></Relationships>
</file>

<file path=ppt\slides\_rels\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2589778d74377" /><Relationship Type="http://schemas.openxmlformats.org/officeDocument/2006/relationships/notesSlide" Target="/ppt/notesSlides/notesSlide10.xml" Id="Racddb00d56e84765" /></Relationships>
</file>

<file path=ppt\slides\_rels\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3314aa9c2473d" /><Relationship Type="http://schemas.openxmlformats.org/officeDocument/2006/relationships/notesSlide" Target="/ppt/notesSlides/notesSlide11.xml" Id="Rb73a01c43f8e40df" /></Relationships>
</file>

<file path=ppt\slides\_rels\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19813d25d4ad9" /><Relationship Type="http://schemas.openxmlformats.org/officeDocument/2006/relationships/notesSlide" Target="/ppt/notesSlides/notesSlide12.xml" Id="R3ce96f509fa448c0" /></Relationships>
</file>

<file path=ppt\slides\_rels\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35e0e52e042e4" /><Relationship Type="http://schemas.openxmlformats.org/officeDocument/2006/relationships/notesSlide" Target="/ppt/notesSlides/notesSlide13.xml" Id="R21cd82bbd0614bc3" /></Relationships>
</file>

<file path=ppt\slides\_rels\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b9900e42d4ebc" /><Relationship Type="http://schemas.openxmlformats.org/officeDocument/2006/relationships/notesSlide" Target="/ppt/notesSlides/notesSlide14.xml" Id="R59cbe3a6e05f4982" /></Relationships>
</file>

<file path=ppt\slides\_rels\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5908f7b594979" /><Relationship Type="http://schemas.openxmlformats.org/officeDocument/2006/relationships/notesSlide" Target="/ppt/notesSlides/notesSlide15.xml" Id="R21ecce5e1aa1436a" /></Relationships>
</file>

<file path=ppt\slides\_rels\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675db50684b27" /><Relationship Type="http://schemas.openxmlformats.org/officeDocument/2006/relationships/notesSlide" Target="/ppt/notesSlides/notesSlide16.xml" Id="R9515024baab74f34" /></Relationships>
</file>

<file path=ppt\slides\_rels\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160541f9b4b14" /><Relationship Type="http://schemas.openxmlformats.org/officeDocument/2006/relationships/notesSlide" Target="/ppt/notesSlides/notesSlide17.xml" Id="R29f264aa1a084d0e" /></Relationships>
</file>

<file path=ppt\slides\_rels\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79934314c4f83" /><Relationship Type="http://schemas.openxmlformats.org/officeDocument/2006/relationships/notesSlide" Target="/ppt/notesSlides/notesSlide18.xml" Id="Rf10db9c4af464ee4" /></Relationships>
</file>

<file path=ppt\slides\_rels\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1edbf42ec4a09" /><Relationship Type="http://schemas.openxmlformats.org/officeDocument/2006/relationships/notesSlide" Target="/ppt/notesSlides/notesSlide19.xml" Id="Re8cff36c540e4ef4" /></Relationships>
</file>

<file path=ppt\slides\_rels\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6835899a54eb6" /><Relationship Type="http://schemas.openxmlformats.org/officeDocument/2006/relationships/notesSlide" Target="/ppt/notesSlides/notesSlide2.xml" Id="Rff6a4ed636e24ea7" /></Relationships>
</file>

<file path=ppt\slides\_rels\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7682d2892484a" /><Relationship Type="http://schemas.openxmlformats.org/officeDocument/2006/relationships/notesSlide" Target="/ppt/notesSlides/notesSlide20.xml" Id="R77f8e61d43c247e3" /></Relationships>
</file>

<file path=ppt\slides\_rels\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35da7051d4f79" /><Relationship Type="http://schemas.openxmlformats.org/officeDocument/2006/relationships/notesSlide" Target="/ppt/notesSlides/notesSlide3.xml" Id="R29894ed1d67c42ce" /></Relationships>
</file>

<file path=ppt\slides\_rels\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13ef0f8ba4305" /><Relationship Type="http://schemas.openxmlformats.org/officeDocument/2006/relationships/notesSlide" Target="/ppt/notesSlides/notesSlide4.xml" Id="R1347cf81bf124947" /></Relationships>
</file>

<file path=ppt\slides\_rels\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d26e95fd3409b" /><Relationship Type="http://schemas.openxmlformats.org/officeDocument/2006/relationships/notesSlide" Target="/ppt/notesSlides/notesSlide5.xml" Id="R25f15c952cf14dcc" /></Relationships>
</file>

<file path=ppt\slides\_rels\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cae4abb6e45e2" /><Relationship Type="http://schemas.openxmlformats.org/officeDocument/2006/relationships/notesSlide" Target="/ppt/notesSlides/notesSlide6.xml" Id="Recc8531d30494e62" /></Relationships>
</file>

<file path=ppt\slides\_rels\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de5edea9b4d46" /><Relationship Type="http://schemas.openxmlformats.org/officeDocument/2006/relationships/notesSlide" Target="/ppt/notesSlides/notesSlide7.xml" Id="R36a0939bc20e42ba" /></Relationships>
</file>

<file path=ppt\slides\_rels\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96adfd73b4f2b" /><Relationship Type="http://schemas.openxmlformats.org/officeDocument/2006/relationships/notesSlide" Target="/ppt/notesSlides/notesSlide8.xml" Id="Rccb7d0042c5c4cde" /></Relationships>
</file>

<file path=ppt\slides\_rels\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43773046d40bc" /><Relationship Type="http://schemas.openxmlformats.org/officeDocument/2006/relationships/notesSlide" Target="/ppt/notesSlides/notesSlide9.xml" Id="R1949b7dae4924769" /></Relationships>
</file>

<file path=ppt\slides\slide1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5F1E206-7CC0-44FD-86AC-6D8DC3FEF1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2BEA027-FBBE-49FB-B6F7-5C1565569E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CCBCA46-218D-4FEC-9691-468929C23A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C1F0982-A6C7-4443-805E-53DFC953E1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Düşürmede Analiz ve Önceliklendirme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C5FAE59-347E-4B72-A3E2-70EF9E48C0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Katılımcı Eğitim Notu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327B273-986D-49E4-81A1-58E8EA6176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390650"/>
            <a:ext cx="6096000" cy="1028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30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30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Maliyet Düşürmede Analiz ve Önceliklendirme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0127901-3E9F-4800-8A8D-5CAB2B37F9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09850"/>
            <a:ext cx="6096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00B8B0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00B8B0"/>
                </a:solidFill>
                <a:latin typeface="Arial"/>
                <a:ea typeface="Arial"/>
                <a:cs typeface="Arial"/>
              </a:rPr>
              <a:t>Orta seviye, maliyet kayıplarını analiz etme, önceliklendirme, hızlı kazanım belirleme ve aksiyonu yönetim sistemine bağlama becerisini geliştirir.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E93750A-6CE1-4C66-A0F4-57875ADE59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657600"/>
            <a:ext cx="5905500" cy="1943100"/>
          </a:xfrm>
          <a:prstGeom xmlns:a="http://schemas.openxmlformats.org/drawingml/2006/main" prst="roundRect">
            <a:avLst>
              <a:gd name="adj" fmla="val 1176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2C9F04E-0ECE-48F7-907C-8D16F49E7C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000500"/>
            <a:ext cx="5048250" cy="1238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Kayıpları sınıflandırıp önceliklendirebilmek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Pareto, neden analizi ve etki mantığını birlikte kullanabilmek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Hızlı kazanım ile yapısal iyileştirmeyi ayırabilmek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90 günlük maliyet düşürme planı kurabilmek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591E0DC-B57F-4C01-89CE-C1DE4F2E92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1466850"/>
            <a:ext cx="3429000" cy="413385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A7F5C79-13EC-47FE-A901-3DAC1B2F0A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01250" y="1466850"/>
            <a:ext cx="1238250" cy="4133850"/>
          </a:xfrm>
          <a:prstGeom xmlns:a="http://schemas.openxmlformats.org/drawingml/2006/main" prst="roundRect">
            <a:avLst>
              <a:gd name="adj" fmla="val 21538"/>
            </a:avLst>
          </a:prstGeom>
          <a:solidFill xmlns:a="http://schemas.openxmlformats.org/drawingml/2006/main">
            <a:srgbClr val="D9A52B"/>
          </a:solidFill>
          <a:ln xmlns:a="http://schemas.openxmlformats.org/drawingml/2006/main" w="0">
            <a:solidFill>
              <a:srgbClr val="D9A52B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C4FC835-644D-46FA-A714-A746A3FF85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03835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Bu eğitim notu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CD11FEC-B727-4C5B-8F31-F670F662CE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514600"/>
            <a:ext cx="2019300" cy="2000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Katılımcıya yöntem öğretmek için hazırlanmıştır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Araçları tek tek tanımlar ve kullanım mantığını açıklar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Sahaya uygulanabilir kontrol listeleri içerir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Bir üst seviyeye geçmeden önce referans not olarak kullanılabilir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E05AFC5-FBB3-47AA-9583-969AC96EA1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D403E32-A8AD-4E49-BC52-8D3EF3E607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Düşürmede Analiz ve Önceliklendirme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A689991-107D-456E-A9F6-4823A2D7DD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057729894"/>
      </p:ext>
    </p:extLst>
  </p:cSld>
</p:sld>
</file>

<file path=ppt\slides\slide1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22256D6-9F59-4158-8E6E-E86883BE60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D9A37F6-D862-4F8E-80E9-9672BC5C00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C2638CC-50D6-45F8-8727-7AE50409F3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00B6F3F-A9A5-4C95-B68C-58FC1DB3C2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Düşürmede Analiz ve Önceliklendirme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5A6C06D-E97D-4F84-A427-4DCE9DB41C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Stok maliyeti ve akış ilişkisi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DD0163C-4FED-4471-A99C-A04BD8F34D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Stok maliyeti ve akış ilişkisi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8E19F5B-2B9A-4EA2-925C-031546B4AF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Stok azaltma kararı, yalnızca finansal değil akışsal bir karardır; kök neden görülmeden indirilen stok yeni sorun açabilir.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26B1FC9-4A2F-40AE-A3B0-38835BF771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ECAAEE1-EB86-432D-ABAF-68416C043C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8EDFDDA-44CC-4C0F-839F-95B1465280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Önce sor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10EAB32-DB32-4485-9C3A-412D7D55A3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Bu stok neden var?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Hangi belirsizliği kapatıyor?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Besleme veya kalite riski mi saklıyor?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Azaltılırsa hangi sorun görünür olur?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20D4CC9-1A4E-4469-9306-D051D4D237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Doğru yaklaşım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D4E26DD-1203-4E52-8D72-E0297CAAF0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Stok nedenini sınıflandır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Akış sorununu ayrı çöz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Kademeli azaltım uygula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Etkisini teslim ve kaliteyle birlikte izle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4B5227F-5CA8-43CC-AE0C-AD93408E9F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588853D-08B1-41F8-89B0-2B29DA4D9A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Düşürmede Analiz ve Önceliklendirme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E24A368-AAFB-4966-9D67-8E8BF49123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265839481"/>
      </p:ext>
    </p:extLst>
  </p:cSld>
</p:sld>
</file>

<file path=ppt\slides\slide1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CA7E495-31BC-40EC-B530-1E09711B3F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48C99AB-5AAF-4442-AF6B-7C58AD1A81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C6AA8F8-F745-4503-ADBD-58486775D6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10A418F-5B4F-4C95-A4F5-814A3626E5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Düşürmede Analiz ve Önceliklendirme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AE24115-0090-4BC2-AAD8-4D4DBB7AA6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Maliyet iyileştirme takip tablosu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BCAB179-B313-42A2-812B-F7C7147038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Maliyet iyileştirme takip tablosu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028A54E-8E98-4E96-8868-2CC9A72FC8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aksiyonlar ölçülmeden maliyet düşürme başarısı savunulamaz.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3A627E3-D1E9-494C-8681-7E0EAEE32E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835ABFE-51A6-4CAF-B7E6-095D2083F0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Başlık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8008359-07C6-408B-8DD6-F8150F78BC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C58C239-7836-4E21-AF71-A13D23C553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Ölçülen veri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9FCA934-8EDE-442F-B289-E6DC800DFD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0E24F99-41AC-41D7-85E9-3F94D0AFA8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Beklenen çıktı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2E499ED-C1DB-4E8F-A84B-E8172E7D72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2AD8234-AF63-4F9D-8936-28651C45EE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Hurda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497A026-4CA3-4C25-8744-469AD5D053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18640CD-5444-4CC4-A72B-3B410AF99E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Oran / miktar / neden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88CE5ED-612F-4B81-963A-9D3B9D45A2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9DAF9BA-0270-49D9-9EBD-C0651A74A5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Düşüş trendi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B1EBC6E-0C40-48DC-B683-366A43A012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F5D3CD0-3D4F-4C3A-8E2B-CAE3D72185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Duruş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33E663D-8F33-4F07-9E4C-4EF60A4820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1244FF3-A13F-4B00-ACBC-F93DE3D6BB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Dakika / tekrar / grup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A591DCB-EF51-4C13-B426-4FDA5AE893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AE5AAC8-896D-4066-8A79-00526F00F3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Kayıp sürenin azalması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2F20CFB-4070-4F1F-94FE-3022C9F28F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F822DFC2-DEE3-4C73-A51A-713277351E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İşçilik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53BA3050-DB60-4989-B3D8-FB6FBB1BB4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E53A5499-70B5-4FE6-8377-26E116327F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Fazla mesai / yeniden iş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CB66CD9B-F485-45BD-8458-3D193E0475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D262CB0D-D67D-4EBD-95E9-4083D84365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Birim işçilik baskısının düşmesi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89F317D-7E57-48A3-B73C-1D1453C53C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B4131E10-A424-4386-8032-2221DB806B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Enerji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B418F4AB-94E8-4B2F-B1DF-C9ECA1ACC1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C69B98F3-6A74-4286-8907-80E0D5655B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Tüketim / yük / kaçak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D4C0D88B-81F1-4821-A2E1-4CF22838AF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DB345BCC-0E7C-406C-8474-B4C5200065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Kullanım disiplininin artması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8B56A270-DCD3-4F4A-AA76-97288C01AB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82154BB6-F42A-4681-B30A-DD418FBB4D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Düşürmede Analiz ve Önceliklendirme / Katılımcı eğitim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B908B064-AFEB-47F8-A8A4-4A155C82FA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527114446"/>
      </p:ext>
    </p:extLst>
  </p:cSld>
</p:sld>
</file>

<file path=ppt\slides\slide12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D05E15B-FB81-47CE-9B9B-041FCEA6ED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3621D5D-0C44-4257-A0B8-EB175A0962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093FFD5-0B4C-4FDD-A2C1-8003BF6100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A747C04-9EA4-4A3B-9A40-CB04452895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Düşürmede Analiz ve Önceliklendirme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9E454B2-528A-442E-BAE1-9F04860E21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Aksiyon kapanışı ve etki doğrulama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82DFA02-E71D-40BD-92B7-5331F819E3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Aksiyon kapanışı ve etki doğrulama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002C668-C9FA-4112-9200-B4A2FC98C0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iyi aksiyon sadece kapanmaz; etkisi de doğrulanır.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A5CAA30-53E1-43B5-A8DB-171A62746A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C49A7B0-BC61-4E46-B4A7-4F00FDC55C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Kapanış öncesi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1731134-878F-459F-A5FA-9D1D71E56C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Aksiyon gerçekten uygulandı mı?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Yeni standart oluştu mu?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Sorumlu teyit etti mi?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77DFCC2-C23D-48E5-ABA9-881B1A600E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01D72F7-4242-4F39-9BBB-6F6EED8138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Etki doğrulama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ABAD4B8-8D0B-47D5-B94A-1F1EA49D83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Önce-sonra veri var mı?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Trend gerçekten değişti mi?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Fark başka faktörden mi geldi?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8D2C583-39C0-465B-AF15-6A227CF6D5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A5BC06A-C4DA-4D57-A6D2-9D9F3FD038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Sürdürülebilirlik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3DFB03D-8F19-4203-9D6F-F73714C8E5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Aynı sorun geri geldi mi?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Takip periyodu belirlendi mi?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Sahiplik devam ediyor mu?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9181120-E788-439D-A5E6-88749C525B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FB82924-0D67-4508-83AC-F9285C5098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Düşürmede Analiz ve Önceliklendirme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DC1E410-0499-4F5B-9398-1F65E0A69F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465556759"/>
      </p:ext>
    </p:extLst>
  </p:cSld>
</p:sld>
</file>

<file path=ppt\slides\slide1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87D63A0-43FA-451E-BB82-C0FDA808E1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BBAEE2D-743D-4A30-935A-80B4482B30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91470BC-FE50-4A95-8D2A-96CA4B2F72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32E4559-91E8-4ADC-ABAB-BF31BF0E3E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Düşürmede Analiz ve Önceliklendirme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11D9889-082C-4C72-BF21-49713472DF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90 günlük maliyet düşürme planı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0A5D752-5F5E-4405-92A6-96A1851994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90 günlük maliyet düşürme planı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97DD28F-4D5F-4F9A-904C-D771FBED9F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seviyedeki amaç, dağınık tasarruf girişimlerini sistemli maliyet iyileştirme planına çevirmektir.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637D86A-937E-4224-ABFA-1C6D88B16C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D96FE80-DCEA-4B8D-85B5-CD1A316A5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559BD02-A4EE-4097-96CB-D93995DA2C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İlk 30 gün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BC64473-0D0B-4CEF-9DC6-105D98DFD9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Pareto alanlarını seç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Veri kalitesini doğrula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Hızlı kazanım listesi çıkar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FB40696-8C9F-42A1-A6D9-5734098851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30-90 gün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E1C825D-47EF-47DF-8288-418FB0BE2C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Kök neden aksiyonlarını yürüt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Etki doğrulamasını yap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Kapanış ve yeni standart kur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F91D4FA-43FA-4201-83C7-F7BC01D6FD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85EAFE0-8699-43D5-B438-97ADF4A085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Düşürmede Analiz ve Önceliklendirme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FA6C06C-0DAF-4783-BA44-DBDF81AC41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223945627"/>
      </p:ext>
    </p:extLst>
  </p:cSld>
</p:sld>
</file>

<file path=ppt\slides\slide1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375340B-8525-46D9-8EC9-4E3BAA6AAA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EE6FF3C-ADD1-4DC7-B9A7-1C71DCD396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70344D6-391B-46AD-9222-7289717459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1A1B620-0B63-4C04-9C7C-9E4EF61A0F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Düşürmede Analiz ve Önceliklendirme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D0ECC53-AD8D-46D9-A9B7-1E7C5371FF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Mini vaka: çok proje, az sonuç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CE93036-00B9-4605-81A8-505FEAE78C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Mini vaka: çok proje, az sonuç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56713C9-7B0D-4C00-ADDE-064E9A4FDC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Birçok tesiste aynı anda çok sayıda maliyet projesi açılır, ama öncelik ve takip zayıf olduğu için sonuç düşer.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77B9ED4-4C58-44AA-A445-CF25DC318D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4A99E42-28EA-4878-B76C-13CD65863A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89EC58A-BD2A-4207-B58E-4858923243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Başlangıç durumu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E77DB6C-0163-47D7-B41D-9A40DD5CC4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Farklı ekipler ayrı kayıp alanlarına çalışıyor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Etki ölçümü yok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Bazı konular hızlı kapanıyor ama geri dönüyor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Yönetim hangisinin kritik olduğunu göremiyor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3F04873-45DF-4C24-A94D-543E3E0726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Öğrenme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3680DDD-CA99-4BD6-BE46-76973D143E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Önceliklendirme şart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Etki ve uygulanabilirlik birlikte düşünülmeli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Kapanış kadar doğrulama da önemli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Az konu, yüksek disiplin daha güçlü sonuç üretir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5C8CC00-51C8-4214-85D0-A9A33E9A5A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01232DF-EA12-4E83-9ADD-C782BFABFC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Düşürmede Analiz ve Önceliklendirme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CC20906-7FF0-468F-959F-573811A2F9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354689031"/>
      </p:ext>
    </p:extLst>
  </p:cSld>
</p:sld>
</file>

<file path=ppt\slides\slide1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C12ECF4-39DA-477D-938F-75D7F4DD77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0E24AFB-FD1C-42F3-A1BE-11E00AFFF8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F203208-6481-44C9-AD92-5DE124A513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8CB304C-B8A0-4DEF-A6DE-4009F8E058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Düşürmede Analiz ve Önceliklendirme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008144E-0798-4627-85C9-F34C56D9C9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 kavram sözlüğü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633EAA3-69FC-4F98-8FA0-C5316BF331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 kavram sözlüğü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6BE66EA-DE4A-4D0C-863E-2361BB36EA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maliyet dili, aksiyon kalitesi için sade ve ortak olmalıdır.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1980F6E-7B02-4F84-85C4-02EC535E0E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EEBDA48-C480-44B1-9B0E-6C4661EE6A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Pareto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4DF606F-EE90-4B2B-A246-D674C56CAA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Toplam kaybın büyük kısmını üreten öncelikli alanları görünür kılan yaklaşım.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C35957C-2A7D-45F7-B945-385E7B838C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C91CB3D-A296-4689-B8CF-FAF1EB4E5E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Kök Neden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77B5F64-9F0D-4810-A4C3-9593700E77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Tekrar üreten gerçek sebep.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85CA060-D245-4839-9C92-0D7AA8810A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F7EF8BF-5E99-4C23-8518-3D94FF3F16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Hızlı Kazanım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BC173D1-1027-453B-B326-A3306F1932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Kısa sürede sonuç verebilen iyileştirme alanı.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75D1A75-053D-4B8C-A98A-960BA5539D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DAF6A94-878F-4407-AB82-D269A1D044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Etki Doğrulama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D75F855-CE9B-48B6-9F92-BEAA0B5B60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Aksiyon sonrası gerçek sonucun ölçülmesi.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48C84E0-F80D-494A-9DB5-903B23C8BF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17090ED-37BA-4983-92B1-EFE687674D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Öncelik Matrisi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AF5554A-1C0C-4EEB-9767-B48550A57E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Hangi kayba önce gidileceğini belirleyen çerçeve.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65B9912-71E8-422D-BAD0-E5A8248197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1FD48B9-252B-496A-A6EA-F8EA6682BA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Maliyet Ağacı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B9ED2F72-38F1-48B9-A7C9-0B3A4DF282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Kayıpların operasyonel ve finansal etkisini bağlayan görünüm.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7106E15-2A83-406F-A578-A7EDFE133A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7A1849B-C243-4D3B-A27C-C31389B9AF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Düşürmede Analiz ve Önceliklendirme / Katılımcı eğitim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7FFF721-8662-4973-AEE4-9CB7534C04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1260618662"/>
      </p:ext>
    </p:extLst>
  </p:cSld>
</p:sld>
</file>

<file path=ppt\slides\slide1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F614830-E9CE-425C-AA1C-23D0502E41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F07872D-C881-4980-BDEA-3AF4ED867E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19D79AB-EEE4-4ADE-8BD1-8FE13593B2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E8C30F5-AEC4-4BAB-9D6E-51E4B65997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Düşürmede Analiz ve Önceliklendirme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EA3A812-DFFC-4604-8C85-2AB03A8250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Birim maliyet davranışını okumak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4CBCD00-853F-4B74-B9A5-18ED79533E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Birim maliyet davranışını okumak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8D66DA3-27D2-4294-AEE8-2F31729B1E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toplam maliyet kadar, birim maliyetin hangi koşullarda bozulduğu da izlenmelidir.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D211E83-6B42-4A88-94F6-6690CA8B56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13E5C42-C95B-4FDE-8EE8-FAF32B0029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6C4FDB0-DD94-451A-8858-7429EC5557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Etkileyen başlıklar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C0E8E44-6548-4B96-A65F-B86819B272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Hacim ve kapasite kullanımı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Ürün karması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Kalite kaybı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Verimsizlik ve tekrar iş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3349AE3-8AB9-44EB-89D7-A74787D354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sorusu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408B133-F1C5-4D94-A08F-9D5277FE64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Birim maliyet hangi hatta bozuluyor?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Düşük hacim etkisi ayrıldı mı?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Kayıp cebinin etkisi görünür mü?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Aynı ürün ailesi kıyaslanıyor mu?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3ED20DF-8087-4F69-A1FB-E0A7CBBE62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76BBA1A-628C-4AC8-938D-6564E81458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Düşürmede Analiz ve Önceliklendirme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4FA8AE5-EF72-485B-ADFA-45547B0B10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1204846899"/>
      </p:ext>
    </p:extLst>
  </p:cSld>
</p:sld>
</file>

<file path=ppt\slides\slide17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843AD58-67FD-48A3-B83C-83DC62ED0E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7DE4654-054A-4A77-BE6B-BD2DD8E65E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5D584A5-1A93-4817-ABC6-C550457ACA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4AB3104-0DC0-46C1-9EFF-29D7EF7CAB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Düşürmede Analiz ve Önceliklendirme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6F51FB3-6A08-461A-AA30-3B5FAC5EDE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Kayıp doğrulama toplantısı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B70CB83-A7FB-4A50-A873-91FF5F8938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Kayıp doğrulama toplantısı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7F24E8A-EF46-4BFD-A756-5085F389FF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Bazı başlıklar için veri, neden ve etki aynı masada doğrulanmadan doğru aksiyon seçilemez.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B6FE212-7793-4848-B952-D4EE939938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278A92E-1510-4240-A6AF-EB93C82F4A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Neden yapılır?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62C6C06-C281-432A-8F52-7BE159B071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Veri kalitesini doğrulamak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Yanlış öncelik riskini azaltmak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Farklı ekiplerin aynı kaybı aynı isimle konuşmasını sağlamak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B09ED66-C9DA-4B81-883B-50A2EE61CD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294AB40-18DE-4E99-88A8-C3F998F7EF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Kim katılır?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D3CBB58-8707-47D5-866D-DA94794914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Üretim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Kalite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Finans veya maliyet takibi yapan kişi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276D9C6-C5FB-4058-971F-CC2CB8770F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41EB831-88FE-4B29-B503-02F232CA5F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Çıktı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C8FDD2B-0F5B-44B3-8FFA-936E98011A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Net kayıp tanımı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Ölçüm yöntemi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Sorumlu aksiyon sahibi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51D6BBB-577F-4155-ACAF-D5C589EBB7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1C856CC-5732-4359-874A-9E367EDF4C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Düşürmede Analiz ve Önceliklendirme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93F23AE-A15A-4037-AF66-701597B1C5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210037248"/>
      </p:ext>
    </p:extLst>
  </p:cSld>
</p:sld>
</file>

<file path=ppt\slides\slide1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D1516E5-AFB4-4336-A1A6-C230649E19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0D7BDBF-8FDD-4B35-B264-F64752F73A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ADB1714-859B-440F-8F48-8520B36121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9030BF7-44E7-4FC7-BF2F-732905FA8E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Düşürmede Analiz ve Önceliklendirme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0A6D766-0168-4254-94AA-87717C7058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Standartlaştırma ve geri dönüş riski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8F34777-1350-4262-8B5D-1D28959F04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Standartlaştırma ve geri dönüş riski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AF00D9C-76F6-4754-A31F-1877AC22AA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İyileşme standarda bağlanmazsa maliyet kaybı kısa sürede geri dönebilir.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A4EF407-41D4-4F2B-BFE8-CD2E3C34C9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8FE701B-7175-45FB-B25A-1133FF7FE8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A1DAB49-1B1B-4921-A52A-6FCC51D520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Standartlaştırma araçları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81380B2-71B3-4619-A8A3-9BF14EFA9F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Kontrol planı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Görsel yönetim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Sorumluluk matrisi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Eğitim ve devreye alma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C50B40E-6D2F-4B6F-8799-3582E8FBC1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Geri dönüş işareti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28831E6-6988-4DFF-8D64-0B68EC7947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Aynı kayıp yeniden beliriyor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Yeni vardiyada performans bozuluyor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Takip bırakılınca sonuç düşüyor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Eski davranış geri geliyor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FDB7623-0949-43A9-8535-B432C871EB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FE3C28A-B8AD-47D1-A5E5-FFEC7B9773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Düşürmede Analiz ve Önceliklendirme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EE5077F-3121-4BA1-BDD6-978862E1D8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1367742005"/>
      </p:ext>
    </p:extLst>
  </p:cSld>
</p:sld>
</file>

<file path=ppt\slides\slide1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4EBE175-3194-4122-9FFC-8F06B3A0CC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0EEC49F-6DAE-4F7D-A7BC-DF250256A0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196E963-40E3-4C85-81A5-C5ED55B1CD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95C1954-DDC0-463B-AAFD-E57D8A9097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Düşürmede Analiz ve Önceliklendirme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86914AD-EC0D-441C-B575-D847072CBD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Haftalık maliyet programı görünümü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3146390-07EE-4D56-A01A-FDCEFD12CE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Haftalık maliyet programı görünümü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A241386-A2EF-4494-A543-BFC58A6961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yönetim görünümü, çok detaylı değil karar üretecek kadar sade olmalıdır.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31EF030-23EA-4458-9339-5AA99D2C3D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BEC46B7-32D0-4FD7-B7F3-AAC05B9CFC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Başlık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E1402E7-2098-49B8-B716-C44A8496AC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EB50AA7-B404-4420-BA45-5A44053551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Bu hafta bakılan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F136674-FD3B-4A78-B636-3BF824B1D7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DD031C2-9DD7-4C08-95CA-2F6373B9FD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Karar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A10C5E3-2974-4BCF-B576-3EA563F096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6932AD7-0357-4C00-A929-4160930922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Hurda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53B1292-4C19-41EA-9158-3EADDD5CFB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EFE3254-58DD-47DD-8AA4-76790F5CD3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İlk üç neden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11E599A-1F69-41A5-A1ED-0162666DD1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601EA27-F1A1-4FC6-A067-AC52BB85FD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Hangi neden öncelikli?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8725249-F949-41E5-B1EF-48879B24ED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551A983-666F-4E00-AC15-FD885589FA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Duruş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7140C64-1301-485A-9D3F-3A78290F5C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6485929-2D8D-4778-ACE2-ED094E04E5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Tekrar eden arıza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C9BFA32-DB8C-4CC1-A862-1ECFA20368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8AE7563-9B82-4E43-A4EC-585B633049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Bakım veya yöntem aksiyonu?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D336733-68A3-406A-A0EF-19B95B1DA9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B6B5B1D-35F6-4A2F-98AC-D528703229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İşçilik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E699323-C65A-4618-AD86-3205C40BFD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1A9637F-0DDB-46D9-A690-F919939552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Fazla mesai alanı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1D0E838-A8B9-46A2-A48B-1FEFE926AE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C807B81D-6960-453F-B0D5-43115D9142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Hat dengesi veya plan kararı?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ED5FE190-31DB-4E51-80A8-A1E3B5D954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9E0EB2BF-24E9-46AA-B92E-6B0C78F1FF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Enerji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C52AC9D9-641B-4BE8-8713-DB03EBE041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A8702795-3DF3-43AD-B923-02C7A56010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Anormal tüketim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C18DFB73-1102-4F27-806D-EA63D1A110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B5522515-B7DF-4A52-AEE4-179F3578CA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Davranışsal mı teknik mi?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9972E90E-42E9-4807-8FD4-A80F01EBF7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1AD43478-F73D-49FC-8AA9-EB8405D8BF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Düşürmede Analiz ve Önceliklendirme / Katılımcı eğitim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FF98B7C2-D66C-4565-AD26-EF81A92781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1329245731"/>
      </p:ext>
    </p:extLst>
  </p:cSld>
</p:sld>
</file>

<file path=ppt\slides\slide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D2CAE06-A2D2-4E54-9177-0E9B49C98B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00FE5CB-EDCB-4ED8-9A8D-4D8B89D6E6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A6B4776-3AB2-4E07-9FEB-C989F4CA07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CC09181-4AAD-432B-A7BA-E12CAD6416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Düşürmede Analiz ve Önceliklendirme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8EC9C87-4EA2-4570-A255-D307BEB42F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seviyede maliyet yönetimi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3845B5D-1F31-4426-9ED6-71B9E4CC82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seviyede maliyet yönetimi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DD5C917-AD5D-4151-8B13-ED8437290B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seviye, kaybı görmekten çıkıp hangi kayba neden önce gidileceğine karar verme seviyesidir.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2766BDD-5C70-4676-A35D-D4DFDA5C03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964B418-2CAF-43AA-9A64-09EAB04D5F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557FC85-9F10-463A-8688-B3D62707C3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odağı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C334333-00CE-4A5B-A237-D770AE0E44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Pareto bakışı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Kök neden ayrımı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Etki ve uygulanabilirlik dengesi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Aksiyon kapanışı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E3F6C6E-A08F-452D-853C-AB0132C36F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Olgun yaklaşım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D4AEFC8-6A5A-4411-A642-2E22055F62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En çok konuşulan değil en çok etkileyen kayıp seçilir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Hızlı kazanım ve uzun vadeli konu ayrılır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Karar veriye dayanır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Aksiyonun etkisi ölçülür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1954692-F003-414F-A0F5-AE127EB034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65D8570-0F84-41CB-B3E8-A97EE6F49D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Düşürmede Analiz ve Önceliklendirme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1474081-6AD3-47BF-AF1B-D187261684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24618303"/>
      </p:ext>
    </p:extLst>
  </p:cSld>
</p:sld>
</file>

<file path=ppt\slides\slide2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7773C46-5FF1-4911-AE0A-FA962ADED1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32CC050-9354-460A-8608-77C324A537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62490AE-D625-4C60-BC74-FE8D717097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902F122-80A0-4E05-AA06-0935CAA8CE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Düşürmede Analiz ve Önceliklendirme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F3737CB-E91F-49EE-B441-6666ECCC4A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Orta seviyeden alınacak ana mesajlar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FEC9D88-7128-49B6-8BA1-4C5F14900A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 seviyeden alınacak ana mesajlar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1D725B1-48C5-429B-A200-D6C1EB7963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seviye, maliyet düşürmeyi analiz, öncelik ve doğrulanmış aksiyon sistemine dönüştürür.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5874C73-4E92-49C0-BF8B-94CDF3C428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8E9AA6C-9FA7-4FF0-9F6E-FA8ED95AFD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571750"/>
            <a:ext cx="3429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Özet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E1056EE-6FD0-4848-89A3-DFCB01D991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48000"/>
            <a:ext cx="4000500" cy="1714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Her kayıp aynı öncelikte değildir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Pareto ve kök neden birlikte kullanılmalıdır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Hızlı kazanım ile yapısal konu ayrılmalıdır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Etkisi ölçülmeyen aksiyon tamamlanmış sayılmaz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716E898-42DF-492F-BB19-611C3DAC9F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36E221E-23D5-4138-886A-096688E496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2571750"/>
            <a:ext cx="2857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Sonraki adım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1484737-F3D1-4C9C-9B88-419A050942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3048000"/>
            <a:ext cx="4000500" cy="1524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İleri seviyede kurumsal maliyet yönetim sistemine geç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Kayıpları portföy gibi yönet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Finansal görünürlük ve sürdürülebilirlik disiplinini kur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0AA3CAB-23F1-452A-B789-103E1F0622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4762500"/>
            <a:ext cx="38100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FF8A00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8A00"/>
                </a:solidFill>
                <a:latin typeface="Arial"/>
                <a:ea typeface="Arial"/>
                <a:cs typeface="Arial"/>
              </a:rPr>
              <a:t>Sanayide Verimlilik, Yönetimde Netlik, Dönüşümde Sonuç.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BC0F854-9E53-431F-8DEE-F08E4529D0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D4E44C5-9FCB-4A8A-AD74-EF5A16C875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Düşürmede Analiz ve Önceliklendirme / Katılımcı eğitim notu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E91162A-19F8-4708-9539-06BCC66617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1327141282"/>
      </p:ext>
    </p:extLst>
  </p:cSld>
</p:sld>
</file>

<file path=ppt\slides\slide3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44C60C0-22FD-472B-87D7-AC898B39FE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25A14FC-758F-49C4-9B43-AC5223FFD1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DCD85B9-5176-49D9-9547-EB4548432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1B3E4E4-A9F2-4145-A4CB-9A91C3E27B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Düşürmede Analiz ve Önceliklendirme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5AFB5F3-BCC7-4831-A20B-86BD4AF0A7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Pareto yaklaşımı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075F68B-EC48-46BE-9EF1-551C0646F8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Pareto yaklaşımı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F20F1AD-9C6A-494B-92EC-7275EAE931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Her kayıp aynı önem düzeyinde değildir; önce etkisi yüksek alan seçilmelidir.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AEF325A-18F1-4E98-A9A6-983D4773FE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A6713D3-38E4-4BD1-84C9-7D99CB0F5C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Neden kullanılır?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2DA506E-FC75-4AD7-956C-5A0CF6FC24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Dağınık gündemi sadeleştirir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Kaynakları doğru yere toplar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Yönetim dikkatini odaklar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1126A2F-C85E-4B9B-9E87-72BC609AF7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DBB40AC-3AA7-4D76-B5F7-FB594FFE22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Nasıl okunur?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1138FB4-1B29-4FE6-8F63-7FE61DEB95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Toplam kayıptaki pay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 sıklığı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Birim etki ve yaygınlık birlikte değerlendirilir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A16590E-F53B-4A7F-9D7B-0CC0E849FF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D48B638-D779-40C1-952A-355C53DD53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Sık hata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86C55E2-72C6-48CD-92EA-654AD56850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Yalnızca adet bakmak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Yalnızca toplam para bakmak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Kaybın tekrar üretme hızını görmemek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6F69C1E-11DC-4671-B30B-15A7DECD53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FFC83CB-AC68-41DD-A796-BCC116CEAE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Düşürmede Analiz ve Önceliklendirme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5D159AF-3932-4A63-939F-9775324461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480580604"/>
      </p:ext>
    </p:extLst>
  </p:cSld>
</p:sld>
</file>

<file path=ppt\slides\slide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43A1A1E-C1C5-4FE2-B48B-6144AC1221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86D434C-FF3D-42A4-97A9-EE99F90408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CCA412A-13A4-42D8-970A-4309FB8BC7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09A55A9-B211-4F21-B76F-2F4E9AA8BE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Düşürmede Analiz ve Önceliklendirme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D094805-4364-403D-B7C1-09EB15D593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Hızlı kazanım ve yapısal konu ayrımı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D4516AC-7D69-4D21-A750-0F6024644C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Hızlı kazanım ve yapısal konu ayrımı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DF4147B-2893-47E7-9400-F554B5E66A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Her maliyet problemi aynı tip çözüm istemez; bazıları hızlı müdahale, bazıları sistem tasarımı gerektirir.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01CE0F1-89DE-40A5-A9C9-DEF15C4441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F9C5249-9B4E-4D80-AA2E-0F5AC7008E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2C9EB21-AD99-4938-BD6D-D66D699181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Hızlı kazanım örneği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CDD0606-797F-455C-9531-64102D233B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Aşırı sarf kullanımının standardize edilmesi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Boşta çalışma disiplininin düzeltilmesi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Kolay hurda nedenlerinin kapatılması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Gereksiz fazla mesainin görünür kılınması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CF56583-B94F-4DA0-8B48-033C0B351A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Yapısal konu örneği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789B7B5-BADE-48A2-B987-FCB1866811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Düşük proses yeteneği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Kötü yerleşimden kaynaklı taşıma kaybı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Zayıf bakım sistemi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Planlama ve ürün karması problemi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6F7B7B1-F987-4B9D-948A-AFD008D10C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936BF83-5449-4AE2-B6F3-EA23A06D8A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Düşürmede Analiz ve Önceliklendirme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F1F6DD0-045F-4351-ABC6-65DCC96C71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562020287"/>
      </p:ext>
    </p:extLst>
  </p:cSld>
</p:sld>
</file>

<file path=ppt\slides\slide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BFF27C3-F8FA-4DCD-898C-1A14AFDB68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6DBE6C9-B7CB-4A4F-B9DC-956CC6514A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5BFFB8E-BAAC-4EE6-83DB-C2AFAD63B7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5BAB9EA-D9F7-4300-92C8-79C5E039AB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Düşürmede Analiz ve Önceliklendirme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EE2DC0C-1A5D-4567-A98C-5E708E6FB6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Önceliklendirme matrisi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621CDF9-A638-48A2-BD9D-5664D32BAC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Önceliklendirme matrisi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EAC9AD0-39A9-4722-A498-71881C2EE7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karar, yalnızca etkiye göre değil uygulanabilirliğe göre de verilmelidir.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88C2B80-0948-472C-A1AA-8C018C5374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692ECB7-721B-4DC0-AA76-18EC574B05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Kriter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203246F-A842-48C3-8B16-7D7DE53E35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0F95087-03FC-427A-A8F8-E183F71E49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Sorulacak soru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61EAB3B-3DF0-4CF2-92F2-56895EA34C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FFD9C41-052C-491C-8C1D-D5DC13568B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Karar etkisi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468E230-6E04-47AF-9125-7404095EF5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87FF875-DFA2-4380-BE35-F3AE448A0C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Etki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98868E1-5C76-49BD-B093-DC391F45D9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2D1A2BD-B30B-4A5F-A34C-EBB0948FF7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kayıp ne kadar büyük?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CEF89F2-E569-4FBA-B28D-C09D339617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E011090-9576-4336-9DDD-202CCF28B4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Önceliği yükseltir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E3BB44A-2A32-474C-9EA3-092C0D3FFF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F4C40CA-A3A0-49E1-B184-C3F549F5C1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Tekrar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7B7CBBA-881E-473B-ABC3-44EBF894E7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AD84646-6702-493D-BD47-69DCD1A486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Ne sıklıkla oluşuyor?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B19D2B7-9761-4E54-8784-5C4AFCA4CB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BFFF21E-ED5D-408C-A681-445EFFFC22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Süreklilik gösterir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FDF256B-9B2E-41F9-B924-7494E79BDA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E68FFD88-0C92-4FA9-8536-6785077728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Kontrol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A0EA76C5-AC9D-4CF7-BFA8-E7D29FC85C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31B3880-8971-4145-AA84-62E7D693B0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Ekip bu alanı etkileyebilir mi?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096B0C2D-9BEA-4881-A90A-72069FD8FE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B57B6136-EDAA-49B5-A68A-B3ECF1F31E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Uygulanabilirliği belirler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1393EE4B-FED8-447D-BFBF-D8B7F9D5E0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3E50A0AA-BB42-43EC-AA9E-E72797161C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Hız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1E24ACC4-4F8D-412F-8C7F-3B82C33853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A4F375D2-5859-41EE-8F6B-17F4B4959C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Ne kadar sürede sonuç alınır?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A194E0E9-F3E9-408B-902E-BD40D33664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5CB2D287-DF26-4439-9DC9-447F2F6686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Kısa vadeli gündemi etkiler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22B12E7A-4291-4593-B2F7-AA76C72380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574B6BC2-B0B9-4BA1-8D93-D5AA981411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Düşürmede Analiz ve Önceliklendirme / Katılımcı eğitim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7E288E1D-8BB3-4046-B172-F235AC2571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248578917"/>
      </p:ext>
    </p:extLst>
  </p:cSld>
</p:sld>
</file>

<file path=ppt\slides\slide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3449114-E399-4125-99F0-16DDAA0243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D27F18C-BF9B-4F56-8048-27B6F3D538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1967D48-64ED-4C10-A54E-CDE43EF13F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D3DD4D6-03D2-44EB-8BDD-91F4D4C78C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Düşürmede Analiz ve Önceliklendirme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4B50782-CE89-4324-9C0A-EE305F753D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Hurda analizine giriş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49B295E-3AF2-4C33-8210-572532B28D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Hurda analizine giriş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B9A43FE-688B-49FC-BB71-112C219E7D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Hurda, çoğu işletmede maliyet düşürmenin en hızlı görünür alanlarından biridir; ama doğru sınıflandırma şarttır.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28DA8A4-C35B-4BD7-9A85-DA03D0DF3F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8E655D4-0578-4065-B175-660A763468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EAB6892-3BD5-412D-81C8-4C9681F43C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Bakılan başlıklar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8FCBFA6-7896-4393-A85C-B3C98F4601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Ürün bazlı dağılım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Hat / proses bazlı dağılım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Hata nedeni dağılımı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 eden kalite desenleri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0BA9D39-F2F5-4D16-A796-799BB771CA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Sık hata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78EBA85-C0E6-4732-9796-71EE94CE13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Tüm hurdayı tek sepet görmek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Neden değil yalnızca miktar konuşmak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Ayıklama ve hurdayı birbirine karıştırmak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Ürün karmasını hesaba katmamak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C9CDB44-58F5-49BC-9830-333451DE3F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14D56D2-23BA-498A-90E4-4D3C05ECEB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Düşürmede Analiz ve Önceliklendirme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82D1F05-7146-4AFF-B59F-0967134816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402554736"/>
      </p:ext>
    </p:extLst>
  </p:cSld>
</p:sld>
</file>

<file path=ppt\slides\slide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8564A09-B9B1-47B9-B07B-DE4B8FB0B9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FF8CB91-BA44-4CE8-A7EF-3A0FD8746D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52C34B8-4634-4C02-B044-2DCA24900A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D1C8B58-D88A-4EEB-9BBF-E2EB51026E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Düşürmede Analiz ve Önceliklendirme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F3F1C55-7C39-47BE-AF62-5881E86C5C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Duruş maliyeti analizi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EFD7FB2-E603-483E-823B-3F64AC18FC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Duruş maliyeti analizi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73BC0FA-9F13-4385-8021-05C48A368A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Duruş maliyeti sadece bakım konusu değildir; kapasite, teslim, fazla mesai ve kalite üzerinde bileşik etki üretir.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AD65238-4290-4910-B2CD-3C3531A58F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7E27285-2FEE-42EA-9BAB-7504C6FC6A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E348330-6EE1-4F6C-A59B-1C6FDACDE7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Bakılan boyutlar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91D3572-C27A-437F-B4BA-93CB5F5F54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Süre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Neden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Üretim ve plan etkisi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CF89DCE-A85E-47D2-BEBC-E3CEFA5B54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sorusu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872834D-FE1A-44D5-9679-CBC8F6E11D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En çok süre kaybı hangi grupta?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En sık tekrar eden neden hangisi?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Hangi duruş müşteri etkisi yaratıyor?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Hangi konu hızlı aksiyonla düşürülebilir?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E85E5E2-9EC4-4E07-9586-CC72273434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451F07B-C580-4A23-B3ED-3B0D97574A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Düşürmede Analiz ve Önceliklendirme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5EE404C-B531-4207-815B-1FCE06B3D5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894023889"/>
      </p:ext>
    </p:extLst>
  </p:cSld>
</p:sld>
</file>

<file path=ppt\slides\slide8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6B4E3FE-36B7-40D8-BBF4-13EFB27432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AFE8801-183F-474B-970A-ABE4E3D702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FB8868F-EA75-40C2-B762-27215E8446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10A0782-68CF-4E5D-9304-9E8B0ACB0B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Düşürmede Analiz ve Önceliklendirme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48EA21A-A8AF-4249-B266-36C3A6ED99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Kök neden bakışı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8F7BD90-91D5-4F9C-828D-C4D419CD81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Kök neden bakışı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87AAE77-B3FF-4BA9-904B-329C37F184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 seviyede maliyet düşürme, semptomu bastırmak yerine kaybı doğuran düzeni hedefler.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6130B2F-B030-4EB3-A0E1-62C908FE8D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B35CEB7-1333-42C8-A132-379723390A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Teknik neden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6CF6D0B-CAC2-4299-93CA-69AD26338D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Makine ayarsızlığı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Aşınma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Zayıf proses kontrolü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636D873-B235-4C56-B018-DA3FB9EE00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8B0454A-60B1-4D9C-8763-43DC4B2163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Yöntem nedeni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18E9831-EC61-4825-A26E-4934654FF3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Standart eksikliği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Yanlış iş sırası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Kontrol planı zayıflığı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7923589-CB83-4340-8ADE-5B00EFF617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9C5015A-AEED-442A-B895-D7EF61DEFE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nedeni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2334D8D-D0F3-493E-A868-2EBC5181D8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Takip zayıflığı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Eğitim açığı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Öncelik belirsizliği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ADABD0D-68CA-41A1-AA07-ABB42FDDA2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A1ED6E3-920C-44AA-A9A9-A8417FE231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Düşürmede Analiz ve Önceliklendirme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8AE3054-F11D-42CB-A93F-C8BDF6DD84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5153092"/>
      </p:ext>
    </p:extLst>
  </p:cSld>
</p:sld>
</file>

<file path=ppt\slides\slide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160704B-49AC-40FF-9684-4A55C8A6AE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5F3ED94-4142-4B0B-AC7B-84F18FCE33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C9AA2FC-863A-45A0-9B05-AC60B134E9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B171076-218B-4C53-B81D-2D8BE58AAE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Maliyet Düşürmede Analiz ve Önceliklendirme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C57CDC3-838D-49FE-A232-005BC7282C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Enerji kaybını yönetmek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A1D7260-D57C-4AC1-A37D-4A41775AB8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Enerji kaybını yönetmek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9B0D14C-C4AD-4F77-A03A-3247D18F67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Enerji maliyeti çoğu zaman görünmez tüketim ve disiplinsiz kullanım alışkanlıklarından büyür.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E3848A5-A047-40CE-AB49-AB34E9ED6F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ACEA775-332D-4138-9318-BE3721BF97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C58F821-3DED-4180-8BE8-22B7C1D71F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İzlenen sinyaller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C7EAAF6-8324-44F9-B6CA-F292FBD34E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Boşta tüketim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Kaçak ve sızıntı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Pik yük davranışı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Düşük verimli ekipman kullanımı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08FCA7C-26F6-42CC-8B46-1C2BA7EB73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Yaklaşım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5187AD9-69EF-4A44-B432-DD655168CE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Tüketim noktalarını ayır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Davranışsal ve teknik kaybı ayır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Hızlı enerji tasarrufu başlıklarını seç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İyileşmeyi fatura değil trend üzerinden izle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CBBBDE0-CB70-4934-BB16-AB1013BCCA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18E204F-8E1B-4107-B62A-0797721669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Maliyet Düşürmede Analiz ve Önceliklendirme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808F6F3-821B-403B-ADD0-4351C33BA0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997735180"/>
      </p:ext>
    </p:extLst>
  </p:cSld>
</p:sld>
</file>

<file path=ppt\tableStyles.xml><?xml version="1.0" encoding="utf-8"?>
<a:tblStyleLst xmlns:a="http://schemas.openxmlformats.org/drawingml/2006/main" def="{5C22544A-7EE6-4342-B048-85BDC9FD1C3A}"/>
</file>

<file path=ppt\theme\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