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\.rels>&#65279;<?xml version="1.0" encoding="utf-8"?><Relationships xmlns="http://schemas.openxmlformats.org/package/2006/relationships"><Relationship Type="http://schemas.openxmlformats.org/package/2006/relationships/metadata/core-properties" Target="/docProps/core.xml" Id="R1d194b3d9d024ae8" /><Relationship Type="http://schemas.openxmlformats.org/officeDocument/2006/relationships/extended-properties" Target="/docProps/app.xml" Id="Rd9317e45c8934b06" /><Relationship Type="http://schemas.openxmlformats.org/officeDocument/2006/relationships/officeDocument" Target="/ppt/presentation.xml" Id="R1300b3d6cafd4fc2" /></Relationships>
</file>

<file path=docProps\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\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2026-06-03T15:27:47.3780000Z</dcterms:created>
  <dcterms:modified xsi:type="dcterms:W3CDTF">2026-06-03T15:27:47.3780000Z</dcterms:modified>
</coreProperties>
</file>

<file path=ppt\_rels\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d46f10f017b7412a" /><Relationship Type="http://schemas.openxmlformats.org/officeDocument/2006/relationships/slideMaster" Target="/ppt/slideMasters/slideMaster1.xml" Id="R16ea3df8da86417e" /><Relationship Type="http://schemas.openxmlformats.org/officeDocument/2006/relationships/notesMaster" Target="/ppt/notesMasters/notesMaster1.xml" Id="R254d1b7e875a435b" /><Relationship Type="http://schemas.openxmlformats.org/officeDocument/2006/relationships/presProps" Target="/ppt/presProps.xml" Id="Ra2e66c33f2e0402e" /><Relationship Type="http://schemas.openxmlformats.org/officeDocument/2006/relationships/viewProps" Target="/ppt/viewProps.xml" Id="Rcce81e07e0ad4e85" /><Relationship Type="http://schemas.openxmlformats.org/officeDocument/2006/relationships/tableStyles" Target="/ppt/tableStyles.xml" Id="Re41cc8f28f5742fe" /><Relationship Type="http://schemas.openxmlformats.org/officeDocument/2006/relationships/slide" Target="/ppt/slides/slide1.xml" Id="Ra2c4d0cb556d493f" /><Relationship Type="http://schemas.openxmlformats.org/officeDocument/2006/relationships/slide" Target="/ppt/slides/slide2.xml" Id="Rdddc626f39f8484e" /><Relationship Type="http://schemas.openxmlformats.org/officeDocument/2006/relationships/slide" Target="/ppt/slides/slide3.xml" Id="R77e01eb194724abb" /><Relationship Type="http://schemas.openxmlformats.org/officeDocument/2006/relationships/slide" Target="/ppt/slides/slide4.xml" Id="R2c826f35e1fd4bed" /><Relationship Type="http://schemas.openxmlformats.org/officeDocument/2006/relationships/slide" Target="/ppt/slides/slide5.xml" Id="R4ac274055fc742c1" /><Relationship Type="http://schemas.openxmlformats.org/officeDocument/2006/relationships/slide" Target="/ppt/slides/slide6.xml" Id="R75afb8fbb7654344" /><Relationship Type="http://schemas.openxmlformats.org/officeDocument/2006/relationships/slide" Target="/ppt/slides/slide7.xml" Id="Re022921d3a0a4028" /><Relationship Type="http://schemas.openxmlformats.org/officeDocument/2006/relationships/slide" Target="/ppt/slides/slide8.xml" Id="R09956b97657542cf" /><Relationship Type="http://schemas.openxmlformats.org/officeDocument/2006/relationships/slide" Target="/ppt/slides/slide9.xml" Id="Ref1388141bc84e78" /><Relationship Type="http://schemas.openxmlformats.org/officeDocument/2006/relationships/slide" Target="/ppt/slides/slide10.xml" Id="R030305f13a3b4254" /><Relationship Type="http://schemas.openxmlformats.org/officeDocument/2006/relationships/slide" Target="/ppt/slides/slide11.xml" Id="Rd5c51f9936f44f96" /><Relationship Type="http://schemas.openxmlformats.org/officeDocument/2006/relationships/slide" Target="/ppt/slides/slide12.xml" Id="R279282e5f04c4a31" /><Relationship Type="http://schemas.openxmlformats.org/officeDocument/2006/relationships/slide" Target="/ppt/slides/slide13.xml" Id="Rb7bef82de6854e84" /><Relationship Type="http://schemas.openxmlformats.org/officeDocument/2006/relationships/slide" Target="/ppt/slides/slide14.xml" Id="Rfe4cf6fbdce640dc" /><Relationship Type="http://schemas.openxmlformats.org/officeDocument/2006/relationships/slide" Target="/ppt/slides/slide15.xml" Id="R1550864b7f544f22" /><Relationship Type="http://schemas.openxmlformats.org/officeDocument/2006/relationships/slide" Target="/ppt/slides/slide16.xml" Id="R68a46dac2d5642bc" /><Relationship Type="http://schemas.openxmlformats.org/officeDocument/2006/relationships/slide" Target="/ppt/slides/slide17.xml" Id="R4b0fa8e1bf5340eb" /><Relationship Type="http://schemas.openxmlformats.org/officeDocument/2006/relationships/slide" Target="/ppt/slides/slide18.xml" Id="Ra55a9d6eb04346d5" /><Relationship Type="http://schemas.openxmlformats.org/officeDocument/2006/relationships/slide" Target="/ppt/slides/slide19.xml" Id="R20e201e62ff5462a" /><Relationship Type="http://schemas.openxmlformats.org/officeDocument/2006/relationships/slide" Target="/ppt/slides/slide20.xml" Id="Rfe821bfe28b24a74" /></Relationships>
</file>

<file path=ppt\notesMasters\_rels\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95370b4359e1414b" /></Relationships>
</file>

<file path=ppt\notesMasters\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\notesMasters\theme\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notesSlides\_rels\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e02d018f12c4238" /><Relationship Type="http://schemas.openxmlformats.org/officeDocument/2006/relationships/notesMaster" Target="/ppt/notesMasters/notesMaster1.xml" Id="R3f3a43c1a1fb4ef4" /></Relationships>
</file>

<file path=ppt\notesSlides\_rels\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85e459e6b7fb412e" /><Relationship Type="http://schemas.openxmlformats.org/officeDocument/2006/relationships/notesMaster" Target="/ppt/notesMasters/notesMaster1.xml" Id="Rf6962bfd5d0443aa" /></Relationships>
</file>

<file path=ppt\notesSlides\_rels\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99d108c432e84b52" /><Relationship Type="http://schemas.openxmlformats.org/officeDocument/2006/relationships/notesMaster" Target="/ppt/notesMasters/notesMaster1.xml" Id="R5f66a92099894da9" /></Relationships>
</file>

<file path=ppt\notesSlides\_rels\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79d737f9a8694acd" /><Relationship Type="http://schemas.openxmlformats.org/officeDocument/2006/relationships/notesMaster" Target="/ppt/notesMasters/notesMaster1.xml" Id="R40c592322bf24400" /></Relationships>
</file>

<file path=ppt\notesSlides\_rels\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e36c5b6a98644ec2" /><Relationship Type="http://schemas.openxmlformats.org/officeDocument/2006/relationships/notesMaster" Target="/ppt/notesMasters/notesMaster1.xml" Id="R3c832d3d27624285" /></Relationships>
</file>

<file path=ppt\notesSlides\_rels\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85b16b69d185469f" /><Relationship Type="http://schemas.openxmlformats.org/officeDocument/2006/relationships/notesMaster" Target="/ppt/notesMasters/notesMaster1.xml" Id="Ra4bee2fdd5614c9f" /></Relationships>
</file>

<file path=ppt\notesSlides\_rels\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21e2bacc6a304b0a" /><Relationship Type="http://schemas.openxmlformats.org/officeDocument/2006/relationships/notesMaster" Target="/ppt/notesMasters/notesMaster1.xml" Id="Rf6c6febf49d04eaf" /></Relationships>
</file>

<file path=ppt\notesSlides\_rels\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ad04adc017284fea" /><Relationship Type="http://schemas.openxmlformats.org/officeDocument/2006/relationships/notesMaster" Target="/ppt/notesMasters/notesMaster1.xml" Id="Re1190f889db547b3" /></Relationships>
</file>

<file path=ppt\notesSlides\_rels\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eeda3610bc394847" /><Relationship Type="http://schemas.openxmlformats.org/officeDocument/2006/relationships/notesMaster" Target="/ppt/notesMasters/notesMaster1.xml" Id="R69b32c4220a749c6" /></Relationships>
</file>

<file path=ppt\notesSlides\_rels\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b4d5d754a67e4b1e" /><Relationship Type="http://schemas.openxmlformats.org/officeDocument/2006/relationships/notesMaster" Target="/ppt/notesMasters/notesMaster1.xml" Id="Ra5c43fa2e1f0411a" /></Relationships>
</file>

<file path=ppt\notesSlides\_rels\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67ad8ffb186c41da" /><Relationship Type="http://schemas.openxmlformats.org/officeDocument/2006/relationships/notesMaster" Target="/ppt/notesMasters/notesMaster1.xml" Id="Rb742089c80104a51" /></Relationships>
</file>

<file path=ppt\notesSlides\_rels\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e3b9d8657eb9442b" /><Relationship Type="http://schemas.openxmlformats.org/officeDocument/2006/relationships/notesMaster" Target="/ppt/notesMasters/notesMaster1.xml" Id="R05e1ce05ff924f57" /></Relationships>
</file>

<file path=ppt\notesSlides\_rels\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7ffd0fd9787f4b55" /><Relationship Type="http://schemas.openxmlformats.org/officeDocument/2006/relationships/notesMaster" Target="/ppt/notesMasters/notesMaster1.xml" Id="R746b6624c8c64f70" /></Relationships>
</file>

<file path=ppt\notesSlides\_rels\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faf9ccd46364837" /><Relationship Type="http://schemas.openxmlformats.org/officeDocument/2006/relationships/notesMaster" Target="/ppt/notesMasters/notesMaster1.xml" Id="Rddeedc75f1eb4b7c" /></Relationships>
</file>

<file path=ppt\notesSlides\_rels\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cfb5319e60ab4e71" /><Relationship Type="http://schemas.openxmlformats.org/officeDocument/2006/relationships/notesMaster" Target="/ppt/notesMasters/notesMaster1.xml" Id="R68ce5ee7fa5e4f7a" /></Relationships>
</file>

<file path=ppt\notesSlides\_rels\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4779392928340c2" /><Relationship Type="http://schemas.openxmlformats.org/officeDocument/2006/relationships/notesMaster" Target="/ppt/notesMasters/notesMaster1.xml" Id="R1a99543f34a84049" /></Relationships>
</file>

<file path=ppt\notesSlides\_rels\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a15487afb994666" /><Relationship Type="http://schemas.openxmlformats.org/officeDocument/2006/relationships/notesMaster" Target="/ppt/notesMasters/notesMaster1.xml" Id="Rdb30d16686054264" /></Relationships>
</file>

<file path=ppt\notesSlides\_rels\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9c07deb04ee946e6" /><Relationship Type="http://schemas.openxmlformats.org/officeDocument/2006/relationships/notesMaster" Target="/ppt/notesMasters/notesMaster1.xml" Id="R4f7b5cc65048456e" /></Relationships>
</file>

<file path=ppt\notesSlides\_rels\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7b8ad3e0511940a3" /><Relationship Type="http://schemas.openxmlformats.org/officeDocument/2006/relationships/notesMaster" Target="/ppt/notesMasters/notesMaster1.xml" Id="Rc88f8f3485dd4389" /></Relationships>
</file>

<file path=ppt\notesSlides\_rels\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518d608b6c364987" /><Relationship Type="http://schemas.openxmlformats.org/officeDocument/2006/relationships/notesMaster" Target="/ppt/notesMasters/notesMaster1.xml" Id="R22ad7c33969f4f52" /></Relationships>
</file>

<file path=ppt\notesSlides\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\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ea3df8da86417e"/>
  </p:sldMasterIdLst>
  <p:notesMasterIdLst>
    <p:notesMasterId xmlns:r="http://schemas.openxmlformats.org/officeDocument/2006/relationships" r:id="R254d1b7e875a435b"/>
  </p:notesMasterIdLst>
  <p:sldIdLst>
    <p:sldId xmlns:r="http://schemas.openxmlformats.org/officeDocument/2006/relationships" id="256" r:id="Ra2c4d0cb556d493f"/>
    <p:sldId xmlns:r="http://schemas.openxmlformats.org/officeDocument/2006/relationships" id="257" r:id="Rdddc626f39f8484e"/>
    <p:sldId xmlns:r="http://schemas.openxmlformats.org/officeDocument/2006/relationships" id="258" r:id="R77e01eb194724abb"/>
    <p:sldId xmlns:r="http://schemas.openxmlformats.org/officeDocument/2006/relationships" id="259" r:id="R2c826f35e1fd4bed"/>
    <p:sldId xmlns:r="http://schemas.openxmlformats.org/officeDocument/2006/relationships" id="260" r:id="R4ac274055fc742c1"/>
    <p:sldId xmlns:r="http://schemas.openxmlformats.org/officeDocument/2006/relationships" id="261" r:id="R75afb8fbb7654344"/>
    <p:sldId xmlns:r="http://schemas.openxmlformats.org/officeDocument/2006/relationships" id="262" r:id="Re022921d3a0a4028"/>
    <p:sldId xmlns:r="http://schemas.openxmlformats.org/officeDocument/2006/relationships" id="263" r:id="R09956b97657542cf"/>
    <p:sldId xmlns:r="http://schemas.openxmlformats.org/officeDocument/2006/relationships" id="264" r:id="Ref1388141bc84e78"/>
    <p:sldId xmlns:r="http://schemas.openxmlformats.org/officeDocument/2006/relationships" id="265" r:id="R030305f13a3b4254"/>
    <p:sldId xmlns:r="http://schemas.openxmlformats.org/officeDocument/2006/relationships" id="266" r:id="Rd5c51f9936f44f96"/>
    <p:sldId xmlns:r="http://schemas.openxmlformats.org/officeDocument/2006/relationships" id="267" r:id="R279282e5f04c4a31"/>
    <p:sldId xmlns:r="http://schemas.openxmlformats.org/officeDocument/2006/relationships" id="268" r:id="Rb7bef82de6854e84"/>
    <p:sldId xmlns:r="http://schemas.openxmlformats.org/officeDocument/2006/relationships" id="269" r:id="Rfe4cf6fbdce640dc"/>
    <p:sldId xmlns:r="http://schemas.openxmlformats.org/officeDocument/2006/relationships" id="270" r:id="R1550864b7f544f22"/>
    <p:sldId xmlns:r="http://schemas.openxmlformats.org/officeDocument/2006/relationships" id="271" r:id="R68a46dac2d5642bc"/>
    <p:sldId xmlns:r="http://schemas.openxmlformats.org/officeDocument/2006/relationships" id="272" r:id="R4b0fa8e1bf5340eb"/>
    <p:sldId xmlns:r="http://schemas.openxmlformats.org/officeDocument/2006/relationships" id="273" r:id="Ra55a9d6eb04346d5"/>
    <p:sldId xmlns:r="http://schemas.openxmlformats.org/officeDocument/2006/relationships" id="274" r:id="R20e201e62ff5462a"/>
    <p:sldId xmlns:r="http://schemas.openxmlformats.org/officeDocument/2006/relationships" id="275" r:id="Rfe821bfe28b24a74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\slideLayouts\_rels\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f689657be048ba" /></Relationships>
</file>

<file path=ppt\slideLayouts\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\slideMasters\_rels\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1f40842685664787" /><Relationship Type="http://schemas.openxmlformats.org/officeDocument/2006/relationships/slideLayout" Target="/ppt/slideLayouts/slideLayout1.xml" Id="Rb2e363f62fb94324" /></Relationships>
</file>

<file path=ppt\slideMasters\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e363f62fb9432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\slideMasters\theme\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slides\_rels\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66b6ab3d94ce8" /><Relationship Type="http://schemas.openxmlformats.org/officeDocument/2006/relationships/notesSlide" Target="/ppt/notesSlides/notesSlide1.xml" Id="R2e16804a576b40f6" /></Relationships>
</file>

<file path=ppt\slides\_rels\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f8546258e4363" /><Relationship Type="http://schemas.openxmlformats.org/officeDocument/2006/relationships/notesSlide" Target="/ppt/notesSlides/notesSlide10.xml" Id="R5fc352e982e64c84" /></Relationships>
</file>

<file path=ppt\slides\_rels\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9782262a8483c" /><Relationship Type="http://schemas.openxmlformats.org/officeDocument/2006/relationships/notesSlide" Target="/ppt/notesSlides/notesSlide11.xml" Id="R5d9801f6cb1b4ed4" /></Relationships>
</file>

<file path=ppt\slides\_rels\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56b83478b48a4" /><Relationship Type="http://schemas.openxmlformats.org/officeDocument/2006/relationships/notesSlide" Target="/ppt/notesSlides/notesSlide12.xml" Id="Re35e9c0cf58e4496" /></Relationships>
</file>

<file path=ppt\slides\_rels\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a89cfd3b44f3d" /><Relationship Type="http://schemas.openxmlformats.org/officeDocument/2006/relationships/notesSlide" Target="/ppt/notesSlides/notesSlide13.xml" Id="Rd438fbc776424227" /></Relationships>
</file>

<file path=ppt\slides\_rels\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d534db8ee4094" /><Relationship Type="http://schemas.openxmlformats.org/officeDocument/2006/relationships/notesSlide" Target="/ppt/notesSlides/notesSlide14.xml" Id="R16af0b34f5ae43db" /></Relationships>
</file>

<file path=ppt\slides\_rels\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a01063c5a4ac3" /><Relationship Type="http://schemas.openxmlformats.org/officeDocument/2006/relationships/notesSlide" Target="/ppt/notesSlides/notesSlide15.xml" Id="R75432aa7e0e64956" /></Relationships>
</file>

<file path=ppt\slides\_rels\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4b3ed7f844e3c" /><Relationship Type="http://schemas.openxmlformats.org/officeDocument/2006/relationships/notesSlide" Target="/ppt/notesSlides/notesSlide16.xml" Id="R7d10387e705542d1" /></Relationships>
</file>

<file path=ppt\slides\_rels\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1ef7d05cc4c6b" /><Relationship Type="http://schemas.openxmlformats.org/officeDocument/2006/relationships/notesSlide" Target="/ppt/notesSlides/notesSlide17.xml" Id="R043133dc5d984a7e" /></Relationships>
</file>

<file path=ppt\slides\_rels\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019e1170b47c4" /><Relationship Type="http://schemas.openxmlformats.org/officeDocument/2006/relationships/notesSlide" Target="/ppt/notesSlides/notesSlide18.xml" Id="Rd301f3c52f6b4c0d" /></Relationships>
</file>

<file path=ppt\slides\_rels\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4704587e54ccc" /><Relationship Type="http://schemas.openxmlformats.org/officeDocument/2006/relationships/notesSlide" Target="/ppt/notesSlides/notesSlide19.xml" Id="R2842d8be033843dc" /></Relationships>
</file>

<file path=ppt\slides\_rels\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7f58842cb4439" /><Relationship Type="http://schemas.openxmlformats.org/officeDocument/2006/relationships/notesSlide" Target="/ppt/notesSlides/notesSlide2.xml" Id="R11ce917288ed4068" /></Relationships>
</file>

<file path=ppt\slides\_rels\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e121c4251472e" /><Relationship Type="http://schemas.openxmlformats.org/officeDocument/2006/relationships/notesSlide" Target="/ppt/notesSlides/notesSlide20.xml" Id="Rc07feebdb8804d83" /></Relationships>
</file>

<file path=ppt\slides\_rels\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344700a4e4a69" /><Relationship Type="http://schemas.openxmlformats.org/officeDocument/2006/relationships/notesSlide" Target="/ppt/notesSlides/notesSlide3.xml" Id="R67369eb45d5e4027" /></Relationships>
</file>

<file path=ppt\slides\_rels\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f4ca312c141a4" /><Relationship Type="http://schemas.openxmlformats.org/officeDocument/2006/relationships/notesSlide" Target="/ppt/notesSlides/notesSlide4.xml" Id="Rf02abd18f3534ba1" /></Relationships>
</file>

<file path=ppt\slides\_rels\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3c76e21284834" /><Relationship Type="http://schemas.openxmlformats.org/officeDocument/2006/relationships/notesSlide" Target="/ppt/notesSlides/notesSlide5.xml" Id="R61fb2ced1ec44ce9" /></Relationships>
</file>

<file path=ppt\slides\_rels\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589f3740846aa" /><Relationship Type="http://schemas.openxmlformats.org/officeDocument/2006/relationships/notesSlide" Target="/ppt/notesSlides/notesSlide6.xml" Id="R406b43caf3114c2c" /></Relationships>
</file>

<file path=ppt\slides\_rels\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ed217076e4b3c" /><Relationship Type="http://schemas.openxmlformats.org/officeDocument/2006/relationships/notesSlide" Target="/ppt/notesSlides/notesSlide7.xml" Id="Rdfd773ce8cb04753" /></Relationships>
</file>

<file path=ppt\slides\_rels\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d0a3bffa147f0" /><Relationship Type="http://schemas.openxmlformats.org/officeDocument/2006/relationships/notesSlide" Target="/ppt/notesSlides/notesSlide8.xml" Id="Rd23cceb3e0a74a9a" /></Relationships>
</file>

<file path=ppt\slides\_rels\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b9ba811ee48a8" /><Relationship Type="http://schemas.openxmlformats.org/officeDocument/2006/relationships/notesSlide" Target="/ppt/notesSlides/notesSlide9.xml" Id="R13dd7e3c0d014767" /></Relationships>
</file>

<file path=ppt\slides\slide1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0BE9CFE-23DB-4B10-B425-0628759333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859098B-02D3-40E8-850F-66A304FBAD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4BFE4DF-6AC1-4421-BE92-BACF9874C5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8E69DF1-B5AA-4636-BFAE-E4FEADEC71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4769CE2-CECB-44F7-97D4-89A597FB4F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Katılımcı E�xitim Notu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28F4ABE-6659-45CB-B2C2-FC3E53B4D3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390650"/>
            <a:ext cx="60960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30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30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A2D9815-356A-42B0-8560-8026E7A2EB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09850"/>
            <a:ext cx="6096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00B8B0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0B8B0"/>
                </a:solidFill>
                <a:latin typeface="Arial"/>
                <a:ea typeface="Arial"/>
                <a:cs typeface="Arial"/>
              </a:rPr>
              <a:t>Orta seviye, sanayi dijitalle�xmesini KPI mimarisi, alarm-aksyon sistemi ve entegrasyon yakla�xımıyla birlikte yönetmeye odaklanır.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A6A5F14-63AE-46CA-B220-2581CECF8C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57600"/>
            <a:ext cx="5905500" cy="194310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A341825-FD71-43C5-B608-780FBC1DAD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000500"/>
            <a:ext cx="504825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KPI ve alarm mimarisini kurmak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Sistemler arası veri akı�xını tanımlamak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 ve yönetim kullanım disiplinini olu�xturmak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90 günlük uygulama planını yazmak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3EF9634-A349-4925-80BF-3AE129D559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1466850"/>
            <a:ext cx="3429000" cy="413385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33FE79C-F821-4A9F-8187-69ED833AF4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1466850"/>
            <a:ext cx="1238250" cy="4133850"/>
          </a:xfrm>
          <a:prstGeom xmlns:a="http://schemas.openxmlformats.org/drawingml/2006/main" prst="roundRect">
            <a:avLst>
              <a:gd name="adj" fmla="val 21538"/>
            </a:avLst>
          </a:prstGeom>
          <a:solidFill xmlns:a="http://schemas.openxmlformats.org/drawingml/2006/main">
            <a:srgbClr val="D9A52B"/>
          </a:solidFill>
          <a:ln xmlns:a="http://schemas.openxmlformats.org/drawingml/2006/main" w="0">
            <a:solidFill>
              <a:srgbClr val="D9A52B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CDD7FDB-1FC4-4F88-A923-721B35BA21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0383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 e�xitim notu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D0EE240-D051-47AD-8236-D07FABC3AA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514600"/>
            <a:ext cx="2019300" cy="2000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Katılımcıya yöntem ö�xretmek için hazırlanmı�xtır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Araçları tek tek tanımlar ve kullanım mantı�xını açıklar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Sahaya uygulanabilir kontrol listeleri içerir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Bir üst seviyeye geçmeden önce referans not olarak kullanılabilir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E977532-C215-4589-9D53-EF4CDF6FA0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57679DF-D60D-4400-A5FB-77B42AA5AA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Orta Seviye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1142DBC-FCE6-4D5B-9307-6F3D9409EF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66449198"/>
      </p:ext>
    </p:extLst>
  </p:cSld>
</p:sld>
</file>

<file path=ppt\slides\slide1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71EEE83-E241-48FA-AD78-3C6D8F02A0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79FA045-CD0E-41B0-B76B-0B1A7A0ED1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132401E-9A68-4A25-AB6B-AF6AE36D51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DE2B4C9-52DE-4D00-BA3B-9984FA5933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B854090-E8BC-4EC1-9DD6-D0FF5E97D1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 veri kalitesi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1F6D4CC-62BC-4D43-8E79-6077CCBB46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veri kalitesi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EA87698-7A61-4864-88E9-3A0752503A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Veri güvenilirli�xini operasyonel dille izlemek gerekir.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A686648-600A-4FF5-B045-2905F7F66E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25BCDD7-2ADB-4AFB-8AA3-9BAFFD7920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Alan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9605E77-0179-4CAD-A439-C3D94B23FD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4C855A0-BDA4-42BB-A066-9FFC3C8AE2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Kontrol sorusu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3A55566-3D5B-4F2F-B3EA-336935270B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07B5EAA-6E64-49C0-BF49-64A5225ABD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Yöntem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55A42B5-CE65-4C80-868C-6C13AF1948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D3E23B4-94A4-4790-B860-04C8E19300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Tamlık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02C74FE-2225-40E5-A595-1E6230EA76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35F28AB-2F93-47F3-9EBF-C92181D73A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Zorunlu alanlar dolu mu?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B3FA904-9F9C-47A8-8718-9413CA6DC4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0244046-D5F6-49B4-A5B9-9CBB6658E7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Eksik kayıt takibi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FF7CFF7-A318-418C-850F-9F6047C1C6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F030EB2-52B9-4B07-8BAF-AD5E52089A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Do�xruluk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330C728-2FBA-4043-8D0E-3D8F5C0182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7D50CC8-3D16-4B2B-94FD-2CE2019F89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Gerçekle uyumlu mu?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7BC632F-C308-4280-B7E9-74860EFF23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BE3DE96-6EB7-43F0-8D6A-8C056E2526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Saha do�xrulama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34210AD-434C-4FCA-AB1D-DBCA63A742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D080D38-9EA4-4D21-9B81-364DEDB587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Güncellik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8A21636-821C-4A19-9610-675A1EF64D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C091D29-B778-4485-BFB6-CB61AECD43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Zamanında dü�xüyor mu?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F494762-1187-4480-90FF-7683649CAB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A7EB8E6-8C26-4133-9437-7FE5507E6B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Gecikme raporu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AF1A600D-29F0-463B-BF48-82E3322A20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3ABAE17D-A6BB-4EF4-A19A-9340521079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Tutarlılık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16EBEFC1-B9B4-4822-86A4-6D5CEDB586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4D486B48-E470-45FF-B06E-07B84E0900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Farklı sistemlerde aynı mı?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AD1A5A32-7284-465F-9381-E9E042709F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5CC5CCEB-139A-4493-86BC-8A6764D138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Kar�xıla�xtırma kontrolü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F0B54F08-A86F-42D8-8BB6-685AC63373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61B6A681-397A-4E3A-9E9C-798021369F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Orta Seviye / Katılımcı e�xitim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ABDF968A-7A94-4172-98D8-3A0EE1FBBC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33618023"/>
      </p:ext>
    </p:extLst>
  </p:cSld>
</p:sld>
</file>

<file path=ppt\slides\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D955C01-FD1F-4A5B-913F-269AD55BB3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DA5046E-FBC1-4A63-A778-BE4D500806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D91DCC5-AE26-4796-940A-3971C2FBDE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51AB37E-4994-45A2-AD5E-45CC3A60CE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4865683-AE07-418E-9F52-E0AB71A1F7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Dashboard tasarımında orta seviye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DC26767-5EFB-486A-9B85-F4297409B5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Dashboard tasarımında orta seviye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96E6048-E8E5-4675-B073-0D27F5E696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ekran tasarımı, farklı rol gruplarının ihtiyacına göre katmanlı dü�xünülmelidir.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B2653CD-CDA8-443F-B842-67245D7804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37C0DC9-D598-4F8E-A832-CA8E3B498B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50FF98B-B342-4991-A609-6A9F5F38C6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Saha ekranı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A9F9F8F-9A0E-4FA0-A9D7-930E6CB095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Anlık durum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Basit alarm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Operasyon odaklı bilgi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Kısa tepki süresi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28561AD-36A8-4E1B-89B1-883600F3EA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ekranı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80BA570-FD30-471C-9339-19D6A96E4E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Trend ve sapma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Kar�xıla�xtırmalı görünüm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Aksiyon takibi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Haftalık karar deste�xi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BF60D52-6B1E-4802-AD59-EABBFC2ECF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82A00A6-8E9A-4A90-BB81-FBDAD116A6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Orta Seviye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FE0DF96-AA8B-4C1F-9E58-9089B790AA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778484359"/>
      </p:ext>
    </p:extLst>
  </p:cSld>
</p:sld>
</file>

<file path=ppt\slides\slide12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5A776B4-0935-4832-9E6A-128206AB90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39F577D-E188-4895-9081-16BE00CF51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9991E5D-A661-4846-AB31-275F60D9E6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F4BAAE4-E5D4-484E-996F-84576DDB1F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D96B7BA-98E6-464D-9805-1FA4A4B351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90 günlük orta seviye plan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693D206-8696-45AF-B0B5-14D941ED1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90 günlük orta seviye plan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9893353-CA8F-4E15-86E5-A00992B51A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amaç, dijitalle�xmeyi günlük yönetim ritmine ba�xlamaktır.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4ED922F-45E9-48D0-AB6A-7455AB54CF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446026F-C61F-40F4-A7C1-C7F9B085C0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0-30 gün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FE68B60-0748-4898-AFF7-C91BC2D417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KPI setini netle�xtir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Dashboard sahiplerini belirle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Alarm mantı�xını yaz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87D52DE-5F27-4B1B-9B2B-68BA98E32E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116A44B-6AB1-4133-9514-78FC0D0E73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31-60 gün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A116C28-DBB5-42C4-A22A-C366DBBB5E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Süreç-veri haritasını tamamla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İlk entegrasyon noktalarını ba�xla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 kullanım disiplinini ölç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3FE0C15-5D7E-4C5C-A2AF-67BCB4F940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CC3D74F-1AB4-484E-9756-FA04C68288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61-90 gün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068D5E8-070D-4A5A-8BA6-B607F55C16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Aksiyon kapanı�x takibini kur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kalitesi sorunlarını kapat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Yönetim ritmini sabitle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777EC46-ACE2-4457-98A3-231522AC7D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5C51406-98CA-447A-A019-C9A985439B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Orta Seviye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09901AA-0F91-4CC9-8A96-A7E40433DD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246560763"/>
      </p:ext>
    </p:extLst>
  </p:cSld>
</p:sld>
</file>

<file path=ppt\slides\slide1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49B2BE2-B02F-4054-9ECB-3F19BBA2B3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D6A58C4-C165-4AC9-A819-F1C9B43B9E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CC75FE9-C36F-4560-96A1-33F90ABC87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2B405C7-54A0-4DC6-97CB-B43B8A5279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A7550DA-4048-4597-8CA3-F28B2BF8B9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 kavramlar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FB63FD1-03F7-429D-B400-97E8FBF7C3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kavramlar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255D6CF-0F7B-4891-A133-B72CF78CEF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dil daha çok kullanım ve entegrasyon odaklı hale gelir.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A757A29-C75F-490C-9E53-D5ED2D16BE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D1194B1-2291-4C71-9694-63C072D2E4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Alarm E�xi�xi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0649966-237C-4FE8-BA20-FBF4D61B7B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Normal dı�xı durumu tetikleyen sınır de�xer.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A2CC763-C634-4DAA-874F-F2D751B706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925A8CA-487F-4068-BB08-28D943C9A0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Escalation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CA250D6-EC7E-4D58-9460-D3C9DD40C9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Sorunun bir üst müdahale seviyesine ta�xınması.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A4DC54B-8474-492F-A124-1576B39E6B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5823BB8-0C2A-4353-9A63-22F27A9C9F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Entegrasyon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F820AF3-349F-40C5-A999-7E2C85B840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İki veya daha fazla sistemin veri alı�xveri�xi yapması.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637AA6E-0B6A-45A3-9C2B-22E06EEFFC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5083015-63EC-4B82-982D-313DA0FC60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Canlı Dashboard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3321A3C-727A-40FE-A2C9-55F968728E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Güncel veriye dayalı çalı�xan görünüm.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6BFE11D-AEAC-45BB-963E-E2B1BDE37F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F110866-FC83-42F6-8F98-5015F0ACBE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Aksiyon Kapanı�xı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85C53DB-5F23-44C7-9541-E1B6B5FE3C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Açılan konunun çözülüp do�xrulanması.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FE2638A-14DD-4DB1-8ADB-BF5F547ED5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6BE663E-6277-4EAA-95A5-597C17F35E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 Haritası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239574F-BA63-479C-B5AD-C4BCFE02DC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Verinin nerede do�xdu�xunu ve nasıl aktı�xını gösteren yapı.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1787BAB-C71D-4929-B4F3-DC50625F8D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ABE3AAA-0E3F-466B-9C39-7A591C74EE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Orta Seviye / Katılımcı e�xitim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D3ED4D3-E734-441E-B75F-700B15A4E2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700556699"/>
      </p:ext>
    </p:extLst>
  </p:cSld>
</p:sld>
</file>

<file path=ppt\slides\slide1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26566EC-D301-4180-BA5A-B361862F0A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91A591C-5D25-46E9-BDD3-630A26BBF8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105E0F1-AA58-4CFE-B7E9-9FC74BF0E6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243B51C-C96F-46C2-B427-A671D55D49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B364396-9794-4038-94B6-7DD311ED55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Mini vaka: veri geliyor, davranı�x de�xi�xmiyor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6D82996-9F77-49F8-BD30-B6693AE5F2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Mini vaka: veri geliyor, davranı�x de�xi�xmiyor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165A5FC-AB6B-4775-9C43-9A6528E5B3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Sistem veri üretiyor ama toplantılar ve saha ritmi aynı kalıyorsa orta seviyeye geçilmemi�xtir.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A22963D-7D54-4CD4-B0C2-E66F66C502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D1D84E2-729D-4378-88C1-FE4AFA6C9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DC3CECE-8108-4258-AAC4-4905080D60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Vaka belirtileri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1D9E3D0-BD01-4B63-8014-95D061F7B5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Dashboard var ama toplantı ba�xka veriyle yapılıyor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Alarm var ama kapanı�x yok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 ekranı okunmuyor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Yönetim güvenmiyor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C0E1449-B97D-4A45-9592-9DE6A8DA38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ders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2B1D323-D446-4C31-9ED4-1049DEF41F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ritme ba�xlanmalı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Aksiyon ve sahiplik zorunlu olmalı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Rol bazlı ekran tasarımı yapılmalı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Kullanım davranı�xı ölçülmeli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824615A-05E7-4A76-8CF2-13770A9E1B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558855C-60EE-49C0-9154-93379EA701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Orta Seviye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78A1EB3-13C8-4989-B945-F4CEF8955B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2099288636"/>
      </p:ext>
    </p:extLst>
  </p:cSld>
</p:sld>
</file>

<file path=ppt\slides\slide15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F366187-4CD7-4006-BF5E-9A69B7A19A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8A07765-3BA5-40D3-ACDF-D5C905F265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2547748-0912-410F-BA30-FE7A5FD238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196907D-344D-4BFA-842D-9CC9C5C6CD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68D240C-AE8E-43F3-B1DC-D7EBA305CE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seviyede sık hatalar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690A52E-3C05-4896-9356-FD25611A9A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seviyede sık hatalar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D9E274E-73D4-4B02-B18E-FAED3B0D82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sorunlar daha çok sistemin kullanıma ba�xlanamamasından çıkar.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20C377A-2A65-4BEB-88BE-6AC06AC126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79DA497-C8F3-4128-8E98-FA92A72BD5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KPI hatası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F52CAB7-8911-461E-A00D-14A45EAE86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�!ok fazla gösterge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Hedef var ama sahip yok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Aynı anda her �xeyi izlemeye çalı�xma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B732830-35C0-4A24-AB87-5123652128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69B4C4C-3250-4EB2-93C2-0890A69632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Kullanım hatası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3E1C94B-C528-4E8A-92FC-544616A140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 e�xitimsiz bırakmak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Toplantı ritmi kurmamak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Paralel Excel ya�xamı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37159F1-7A95-4EF7-B5B0-6C2097CAEF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2262661-1172-430A-B87D-4FB5CDF6F9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Teknik hata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1F39D65-B2CD-4CAF-9203-B7701BCD42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Entegrasyonu do�xrulamamak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Gecikmeli veriyle anlık karar vermek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Bakımı zor çözüm kurmak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A731D05-E168-493E-85DC-C1947CE446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9946CC0-AB64-46DF-A6AA-55A7272669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Orta Seviye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C588F90-0636-4B75-B4B8-BE376CF35F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45430700"/>
      </p:ext>
    </p:extLst>
  </p:cSld>
</p:sld>
</file>

<file path=ppt\slides\slide16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3C5F74A-6E14-47FB-AFF5-99A338F7D1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E5DC729-FBBF-4F30-B83D-C595B9DE23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7218D69-84D5-4E63-A7B9-24E728E617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721F78C-5DEE-4EF9-9031-879CBF8CD4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DEB3C41-7DC5-4BB2-8575-5320622E16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 kontrol listesi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D851EDD-7C5E-4FBF-A557-2717773911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kontrol listesi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907B6B3-8616-4EED-A83A-9F4A832AFF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Sistemin orta seviyede çalı�xtı�xını gösteren temel i�xaretler bunlardır.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E4A7F82-7BE8-4322-9DF6-80E9804931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10572750" cy="34290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52025FA-3427-4ADF-A1A8-1E7B327A2B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47950"/>
            <a:ext cx="9334500" cy="2476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KPI'ların sahibi net mi?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Alarmdan aksiyona giden yol yazılı mı?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 ve yönetim ekranları ayrı dü�xünüldü mü?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Entegrasyon noktaları do�xrulandı mı?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günlük ritimde kullanılıyor mu?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D9EF06B-FC1F-4A3B-8416-A26CC85A8D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5373824-B5E1-40D0-ACB0-EF587BB327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Orta Seviye / Katılımcı e�xitim notu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5F0D561-B4C4-424B-A58D-05D1B01890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541700031"/>
      </p:ext>
    </p:extLst>
  </p:cSld>
</p:sld>
</file>

<file path=ppt\slides\slide1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49B56C0-69D6-4213-90CC-8E411E0579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C7529A2-AA47-43DD-8D47-A9E6314A87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604755F-AA25-4902-A22B-38DFD0CB71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906A075-52B4-4714-AD5A-0091C4E0F1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4EDD1AB-66B6-4AFB-BC44-4977735817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seviyede toplantı ritmi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E420E15-4D32-4179-AB0F-714407DFA7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seviyede toplantı ritmi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7B5F857-52E2-41FB-9F04-52BF0F9C6A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Dijitalle�xme orta seviyede ancak vardiya, günlük ve haftalık toplantı düzenine ba�xlandı�xında karar kalitesine dönü�xür.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60E0D92-04C6-4D59-A1E5-A5CE424C09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097DF02-E636-4590-85DD-39429A05A2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BCBB41A-F215-4060-98F4-3666B0751F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Toplantıda kullanılan sinyaller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F409471-BFC3-44BA-8D12-00F838F42E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Anlık sapma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Açık alarm listesi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Termin riski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Kalite kaça�xı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BE6ECDC-C90E-488C-B927-D25E0FB0C8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Beklenen davranı�x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C1163B0-DC14-49CB-9C95-5CBE731423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Ekrana bakarak karar alma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Aksiyon sahibini atama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Kapanı�x tarihini yazma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Tekrar eden konuyu kök nedenle çözme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791069E-2282-401C-903D-C879AC75E8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7FF30EB-9944-4E3C-AFCE-F03F02690A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Orta Seviye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645060C-242D-42AA-9E91-198D2155AF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60684866"/>
      </p:ext>
    </p:extLst>
  </p:cSld>
</p:sld>
</file>

<file path=ppt\slides\slide1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1546A69-3FA9-4F02-912D-3C7D711E7C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FFBE6A9-27D2-4000-814E-115DAE4DE4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E4D2B06-6A75-49CA-ACD6-92864B8BD1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0C36E18-FFBE-494B-B7A0-0A13ED2C65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85F08D8-1831-4841-8C12-43606C8B08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KPI gözden geçirme mantı�xı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00BE941-8573-4918-A9C4-1CEA1FF0C3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KPI gözden geçirme mantı�xı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C596532-07CB-43A1-A766-CB9F6F23D8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KPI seti bir kez kurulduktan sonra bırakılmaz; i�x de�xi�xtikçe gözden geçirilir.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6138F47-876B-4BE9-8514-DF1E142B00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FA96A2D-1440-40C0-93FF-CB1CD1B4FE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E4CF2AC-83CD-4C2D-9821-F087C44787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Gözden geçirme soruları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B315E34-AB93-41B0-809A-8B5225A6D5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" Bu KPI h�l� karar de�xi�xtiriyor mu?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Sahip aynı mı?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Hedef gerçekçi mi?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Yan etki üretiyor mu?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2694F1C-D040-4EDD-A599-EE7933E7F9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Beklenen sonuç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66823D0-58DA-446D-9E50-287EF07559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Daha yalın dashboard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Daha net sahiplik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Daha güçlü aksiyon kalitesi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Yönetimde güven artı�xı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8DA7FC4-87DF-4C39-981D-017F79E862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3A79AB1-A402-4BC7-8612-A889E2731B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Orta Seviye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A5DE001-4D62-4B77-BA5C-85D2508314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437170291"/>
      </p:ext>
    </p:extLst>
  </p:cSld>
</p:sld>
</file>

<file path=ppt\slides\slide1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0A85DC2-F336-4B02-BC73-5946B8A645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13BB273-C0CD-4B7A-9A61-D1825694C2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3070EF0-B1D2-4ABA-AF70-21D1E867C6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95E6F0D-A295-4134-A39D-6B8831FE7D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E12BCC9-9B64-4459-82D2-580829B899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 müdahale araçları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E4C6B23-A728-4B00-8449-1FD61977C9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müdahale araçları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1D55C87-A1C8-4ECC-BD27-BBD86E210F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a�xa�xıdaki araçlar birlikte çalı�xmalıdır.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351AB4D-E03C-4210-ADAC-46539744DE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35C4C26-00AA-4F7E-82F4-DC9E803515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KPI A�xacı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FD7423F-57FD-4B63-9689-3121ED13C8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Gösterge ili�xkilerini kurar.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D533374-4C1C-42D7-991A-AC3D90F80A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A6B36E8-C2F8-4DA0-9050-CC685A196A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Alarm Panosu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85F54E1-AB9D-489B-8813-0B8A66A349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Açık konuları görünür kılar.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9640670-FB07-4AB5-9248-3C83F2F0AA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C75A786-C7B8-4A1E-B085-E123CD5C15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Aksiyon Takibi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866F2D0-CD3D-4D96-A5F7-D9514701C3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Kapanı�xı kontrol eder.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90555FA-F873-46BB-9269-CF89735A50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AF06B1E-8492-4063-B06E-74D7EE0850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Saha Ekranı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7349FC1-58D6-4D2C-B0C2-BEED97362F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Anlık operasyon görünürlü�xü sa�xlar.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EFBFA4D-4CDF-4C56-8BE2-6D890A3E91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B0F83AB-BD01-4D57-9E8D-B1B335C632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Dashboard'u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2E93BEF-AEE3-47C7-9A8F-F7E000C529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Trend ve sapmaları izler.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5786AE6-294E-4A34-A891-F77EE3F604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9E5F713-B7A2-46D9-90FB-D4AFE885AC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 Kalite Kontrolü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262FA3B-C079-4E49-9030-F44A8028C3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Güvenilirli�xi korur.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8855AC9-6D3C-4663-8E32-5DCA3FA096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F043E9B-9BB4-4FB4-9BEB-346489CCC3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Orta Seviye / Katılımcı e�xitim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9BA53A6-82A9-4FE0-81B0-9ECA32CAB0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180308006"/>
      </p:ext>
    </p:extLst>
  </p:cSld>
</p:sld>
</file>

<file path=ppt\slides\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B2208FE-A74A-4400-B3AB-9FE26162A9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8742C0A-FEFB-4263-AC87-DB177B8F26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0B15757-8E70-4E4D-9B3C-4DB4E3E4E6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0F1FE34-4ECC-4769-A08D-28968EDFEA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A7E7EAF-5460-4663-9EA7-0653E9AF5C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seviyede odak nedir?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6CC3CCD-4AD4-429C-A823-BF687542D1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seviyede odak nedir?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80A7472-725B-4EFD-BED6-B3A92D2322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hedef, veriyi yalnızca göstermek de�xil; operasyon ritmi ve yönetim mekanizmasıyla entegre çalı�xtırmaktır.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DAE7019-B7B3-4238-BA4B-448FFFB0D8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E446A1C-C6FE-44CF-8763-91C0446A22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7BA5740-0DFE-4C18-ABAD-15D2DDA599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Ana odaklar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48F59DA-45AA-475A-94D3-988DDBCDFF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KPI mimarisi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Alarm ve aksiyon mantı�xı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Sistem entegrasyonu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 kullanım disiplini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4F8B557-C7BB-4ECF-993D-947FC556DD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seviyeden farkı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04FAFC9-56C5-45CB-9C10-06D1E4DC23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Pilot yerine sistem yakla�xımı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 ekran yerine ritim tasarımı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Sahiplik ve aksiyon kuralı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Süreç ile veri entegrasyonu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557ED0C-46E3-4B9A-8CDB-8F89DDE16D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5170240-DBE2-4D17-AEB4-48DF197526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Orta Seviye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6C55E99-F0D1-4F9B-9AAB-D391726748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70093770"/>
      </p:ext>
    </p:extLst>
  </p:cSld>
</p:sld>
</file>

<file path=ppt\slides\slide2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A6F4F81-7AA8-4C4D-8F8C-AEC485A03D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488D7FB-DB56-4250-A738-1B199A701B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9B04BAE-684E-4576-AC53-713EF98948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7C39080-3AB3-4EBC-8FB7-B581DBFCD8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AC7085D-004A-482B-BF33-F73DDDA311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seviyenin özeti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7655834-9AFD-46F6-9590-134154B65A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seviyenin özeti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27ABC9F-571C-417F-A2CB-01563FF2A2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seviye, sanayi dijitalle�xmesini görünürlükten yönetim ritmine ta�xıyan a�xamadır.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B5BBAD7-7A52-4CD8-A52A-ABF806E1AF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28D6714-011D-48BC-BDD8-9492862DF3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5717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Bu seviyede kazanılanlar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91D00CF-563F-4AD9-8D2D-C149ED9AB6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48000"/>
            <a:ext cx="4000500" cy="1714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KPI ve alarm mimarisi kurma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Sistem entegrasyonunu ba�xlatma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 kullanım disiplinini olu�xturma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90 günlük uygulama planı yazma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BD66475-2AE4-4417-8B8F-4FB56380E6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4685BEE-E533-4047-BB3A-05DBC30D81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571750"/>
            <a:ext cx="2857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Bir sonraki seviye / adım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15AAA2E-420C-4296-BFC6-C81E5290D9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048000"/>
            <a:ext cx="4000500" cy="152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⬢ Dijitalle�xmeyi yöneti�xime ba�xla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⬢ Olgunluk ve yayılım modeline geç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⬢ Kurum çapında sahipli�xi netle�xtir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⬢ İleri seviyede sistem sa�xlı�xını yönet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40DA4C7-4AC8-4ED4-831B-70DAF6A973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4762500"/>
            <a:ext cx="3810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FF8A00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8A00"/>
                </a:solidFill>
                <a:latin typeface="Arial"/>
                <a:ea typeface="Arial"/>
                <a:cs typeface="Arial"/>
              </a:rPr>
              <a:t>Sanayide Verimlilik, Yönetimde Netlik, Dönü�xümde Sonuç.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3B6F758-2A32-4CAA-B07E-70584BA57C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94C973A-7FFE-4A7C-9CA3-ABF6D577D6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Orta Seviye / Katılımcı e�xitim notu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58287B8-EE87-41B7-8C5E-680D0CADB9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011843161"/>
      </p:ext>
    </p:extLst>
  </p:cSld>
</p:sld>
</file>

<file path=ppt\slides\slide3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56774E2-EC38-4889-A4C0-2AFBE4FD66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5293450-2FA7-46F1-A187-F18E3286ED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6E66C18-2B15-4B7F-A231-464B6398AE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149606C-50AC-4FBE-B951-0C4EB29DFE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9038273-682E-47D5-9224-787BD633F3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KPI mimarisi nasıl kurulur?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8C02087-17F2-4305-A926-F9C98C7CAA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KPI mimarisi nasıl kurulur?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99131D4-B96B-4973-B723-DAF793C440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KPI seti, her veri noktasını de�xil; kararı de�xi�xtiren göstergeleri seçmelidir.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143D9E1-FBAC-404C-BB25-F1E6090058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1B3666A-0A6B-4C7A-B728-89BCBA4827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Seçim kriteri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1F6BEEB-0A3A-4F27-99FC-25C5D72015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Kararla ili�xkili olsun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Sorumlusu belli olsun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Sıklı�xı tanımlı olsun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0D8D197-DF1D-4FC6-91F9-7AF3E3F349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8F8D335-6174-42A1-B6FB-7167D3C6E5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Katmanlar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47721E7-E755-4D94-AD98-6B8C558EDD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 KPI'ı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Vardiya KPI'ı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Yönetim KPI'ı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3B71E51-B714-40B5-862E-EF93F85B91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A6055DE-4B49-43DF-99A6-153BD690BB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Risk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B5C8098-E4A9-4D15-BC61-31A161986A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�!ok KPI seçmek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Aynı �xeyi farklı isimle ölçmek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Hedef ama aksiyon kuralı koymamak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FD3C67E-875A-4114-BB01-E04A41E80B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6E090D0-87DB-44C8-9986-A9430E5B8F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Orta Seviye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D9CF503-E1D6-4876-B1A0-D3962242E5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88080198"/>
      </p:ext>
    </p:extLst>
  </p:cSld>
</p:sld>
</file>

<file path=ppt\slides\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7D95D7D-B494-4C88-925B-68BE8CEAF9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87CB7E7-9D55-4756-BCFC-2CDC09C281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C26F4C2-0DBC-4C5F-B509-A9FBC6DF0F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97FEF29-22CF-4051-9FAA-9F05BD8546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8250832-6F5A-40BF-80FB-5515BD4077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 KPI kontrol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E7D6B2E-4851-47E4-966E-5A1791CAE1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KPI kontrol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76095D2-283D-4690-8B73-C3AADA1877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her gösterge için kullanım mantı�xı tanımlanmalıdır.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299A5E9-D0EA-416C-B128-7F6556124F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949329D-3D24-40B9-A1BE-36A324DA43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Gösterge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A4E5726-511E-4CB7-9917-1A87E27916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33E6175-9615-40EB-9351-0F8FAF6DDB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Yönetim sorusu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79E3D2E-64ED-467C-B8DF-21063DFBAA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F7DBB63-E6E8-477C-A325-3C688DA7B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Aksiyon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55007F8-C90C-405B-AA78-9DBBBCD98C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6A4E551-3D8E-4E98-A317-8211396A1F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OEE / verim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CEE0E6B-5DF6-4626-A377-BBE6002390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0C3102B-FA52-4950-98F9-759FBD3B0B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Kapasite kaybı nerede?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FE7942B-1F08-43A3-9BE9-E79733B2D1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30ECE37-AECC-4618-BBCF-ED47C2E00E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Kök neden analizi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1598721-6DCF-4DD9-931F-128318822A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81DC29B-ED58-47AD-AB44-2FD340CC6A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Hurda oranı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99E7DC3-6435-435E-93C5-7FC318978C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C35BFEF-7DCC-4C8E-8C1E-7F6D582E99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Kalite kaça�xı artıyor mu?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95E4341-62DC-4786-ADC6-C49888C570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D284AA0-097F-4CA0-8A4B-CCD57CCAC8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Hızlı kalite müdahalesi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973B7FF-2EF9-484A-9399-65E7A1DA89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77D1879-A177-415B-800D-66A6F1148D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Termin sapması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E09805A-C263-4A17-A675-C96BA5757F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C35A479-5B64-43F5-9F8C-C05BF594EE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Sipari�x riski var mı?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D8DAB84C-032C-4CA7-9951-6602F398C8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9E2FD3E-1324-4C9A-85CA-948BFDEE84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Plan güncelleme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6DFD1BF-B721-4FA3-9544-F375D6F488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73E0459-A03D-4426-9955-DB93E7B2CE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Enerji yo�xunlu�xu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48C0C055-D6C4-4F3F-A02F-44715FB1BC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9970641-0209-40F9-8177-D1679C129F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Anormal tüketim var mı?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4476C860-ADFE-4F07-ADE8-DA6B39E078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F56538C5-5ADB-45C9-BCC2-9F5257CF21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Teknik inceleme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4F9C1405-1784-4D80-97CC-3948703EB2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6A1224C6-8D12-4D9A-A749-756E51AEA1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Orta Seviye / Katılımcı e�xitim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340AC114-0265-4A82-B796-3651558483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88272571"/>
      </p:ext>
    </p:extLst>
  </p:cSld>
</p:sld>
</file>

<file path=ppt\slides\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E177EFC-E880-43FF-8743-EC7D55477D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423D1C3-9556-4CEC-AA62-D60116542E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B7C1C2A-0726-47E7-BC70-A371420E73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8FF82E6-3B10-42E7-BFA6-ADBCB89C99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787E88F-019E-4658-8734-55CF204080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Alarm ve aksiyon mantı�xı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8964893-98BD-4916-BDC5-A886E50837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Alarm ve aksiyon mantı�xı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D30B9A8-C42C-45F7-BE52-3AE1E54332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Veri ancak e�xi�xe ve tepki kuralına ba�xlandı�xında yönetim aracı olur.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3AC7058-A2E3-4F2A-8F61-EB0D6EE6F1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B8EA8DD-D880-4E91-B15B-9CF1A70475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87258A1-1275-4B74-85EB-FA8AB7F647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Sa�xlıklı alarm yapısı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26B7D33-5F98-41EC-AAF8-8C8A873961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Kritik e�xik tanımı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Sahip ataması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Escalation kuralı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Kapanı�x kaydı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1D4993D-9152-40CE-9927-F01C7AB08D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Zayıf alarm yapısı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55A1AFB-031C-4B09-9873-C805FC2332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Sürekli kırmızı ekran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Kimsenin sahiplenmedi�xi uyarı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Alarm yorgunlu�xu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Kapanmayan açık konular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9149D08-5F32-4B32-9744-15ED27B29E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77C13F2-6F88-4010-83B1-72B8879909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Orta Seviye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6A2A23F-EB50-4EAD-AE0C-C97951D3D2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805984080"/>
      </p:ext>
    </p:extLst>
  </p:cSld>
</p:sld>
</file>

<file path=ppt\slides\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A1D026F-3384-4191-8F37-A7B1F684D6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2059BDB-5184-4E5C-B130-9F54DA6BF9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A6B33EF-E135-4888-BA0B-44642946A9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66884A1-E3B0-4E66-BE0F-4DFD53C09E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BA59688-A7D6-43D0-A67C-70FF01A93D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Sistem entegrasyon alanları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E01FD38-473D-409C-982F-CF7B42900D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Sistem entegrasyon alanları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17E8090-73FC-408F-8A0C-B8B2F4E4A7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dijitalle�xme, farklı sistemler arasında veri akı�xı kurmaya ba�xlar.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B277CF4-F99D-4B4B-A7F7-E3DC4EBECF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590C1D4-02F0-450F-AA14-CAD6D1A2AE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ERP - Shopfloor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647E95F-092C-4CAD-9819-07869FD70B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Sipari�x ve gerçekle�xen üretim.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390E98F-0F84-4383-8099-C1B1B12805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BFA637F-20C3-4C2E-B8CC-81EC7E4979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Kalite - �Sretim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B360057-D874-421E-966F-DEE6B883AD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Hata ve aksiyon akı�xı.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0C23939-9E8F-402C-BD66-C3B62DD046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8EE84DC-0308-4318-A125-0B853BD07B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Bakım - Makine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E819CB1-B84B-434C-91C4-5785F05B4B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Arıza ve duru�x bilgisi.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E134786-82FE-4D2D-ABFE-343F5D3999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8A89735-53D0-4D4F-86C2-1340A81127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Enerji - Operasyon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0E77539-6FC4-4F23-83A0-CD7C6F2CB1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Tüketim ve üretim ili�xkisi.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3BA43B5-C870-4909-8A22-27970938B0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E51575D-AA0E-4082-9516-4DD1845E18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MES - Yönetim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597F939-4DA8-49E5-B42E-917E11E6A1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Anlık görünürlük ve rapor.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7E093C0-4D4C-47F6-B585-437C129FBD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AF8D247-6EC7-49B8-B2A9-9AA8DD6002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Planlama - Saha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DA92240-F269-49EB-A53D-A0900419A6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Termin ve kapasite uyumu.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DB956F2-BFE0-488B-8B51-77B6B0D996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CAEC878-8BDE-4333-8167-4FB1E26FCA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Orta Seviye / Katılımcı e�xitim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A4E3325-AB76-46B1-BDFA-0D29DAFC19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008086661"/>
      </p:ext>
    </p:extLst>
  </p:cSld>
</p:sld>
</file>

<file path=ppt\slides\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355F13B-C0A7-4AB7-80F8-4B412024A8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E176EE6-269B-41ED-84B8-9FE90C1341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C415917-1BF0-4344-A986-432DFA5D08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DAF4115-29A2-4E8C-A802-544CD2A1B5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F0F32F5-50AC-4482-BB0A-F7B40F8088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Sahada kullanım disiplini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49AFDAC-C63B-4C07-94A9-CAAEBB1F39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Sahada kullanım disiplini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775218B-C2E4-4A97-8EBF-329A7A50D2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Dijital sistem orta seviyede ancak günlük üretim ritminin parçası olursa kalıcı hale gelir.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67A19AC-37B0-4BA8-9308-B5206B7982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FCE39FA-1D8D-45D0-A188-C12E3A9A65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5E32273-890D-4908-9410-2193F10FCD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İyi kullanım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762F590-B6BA-4B72-A298-B88385E5CB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Vardiya açılı�xında bakılır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Toplantıda referans alınır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Aksiyonlar sisteme i�xlenir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Sapma görünür kılınır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081F01B-AB61-465F-85A2-585920AD3E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Kötü kullanım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6DC7935-9A9D-4042-AFBC-28B3430AD6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Sadece IT veya yönetim bakar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girilir ama okunmaz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Excel paralel ya�xamaya devam eder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 sistemi sahiplenmez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4BB239E-6F45-48B6-9815-7415C5B378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A8A740D-4FAD-4317-BC34-BB90AEA0A0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Orta Seviye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6A01325-4481-4DEB-B7D4-226BE6E173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495923516"/>
      </p:ext>
    </p:extLst>
  </p:cSld>
</p:sld>
</file>

<file path=ppt\slides\slide8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3A858C9-6C0B-4450-86AD-A54DCE8434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8B8E6A4-FB9D-4A3C-AA97-61DE53F4F7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8930637-64AC-41F1-BB60-3CC988E442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34CAA49-6875-4361-B563-C2D8D867B7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56DB656-13B1-4A47-8B9B-6A414A6B41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Süreç ve veri haritalama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AB1A075-62CD-4942-9ABD-9062CBC147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Süreç ve veri haritalama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8F42E33-44DA-4EE1-AB92-981BBF3909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süreç akı�xı ile veri akı�xı aynı harita üstünde görülmelidir.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A111A7E-F87D-4A45-B173-E2DB4ECF26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6FFEE0A-7F4C-4212-9E85-0B2DD5212C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Süreç adımı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67E8C0E-75B5-4C96-8F90-79E0E32CFC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Hangi operasyon?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Hangi karar noktası?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Hangi darbo�xaz ihtimali?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3F06D22-8F4B-44BD-BD14-0B3F8E4F7B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3E67A4A-E750-44DF-953E-ECF6E39BFA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 adımı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1C1B3B6-EC1C-4804-A7DD-C7C1D2983D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Hangi veri do�xuyor?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Kim giriyor veya alıyor?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Nereye akıyor?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F9C190C-D956-42E0-BBD3-0B7678F7D5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9EEF42C-531E-412A-9F74-4DF5D0564D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Karar adımı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142713A-7A13-422A-9948-646C9E36C8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Kim görüyor?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Ne zaman görüyor?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Hangi aksiyonu alıyor?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918BA54-6C21-49B1-B39F-DC4D261436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93040EC-73A8-4073-8949-F2D95ADBDF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Orta Seviye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A887686-B4C1-4256-80D6-A2713E0EF0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502486509"/>
      </p:ext>
    </p:extLst>
  </p:cSld>
</p:sld>
</file>

<file path=ppt\slides\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1A8F6BC-1750-4454-9453-8153853DB9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CDDBBBB-306D-4F3A-9C85-EAC18A3742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41C703E-74E5-4AD9-8EC8-579B07A7FE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C96B68C-5639-4703-94B9-A28D69D6F6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C7D5DF4-28C1-4ED8-B485-7D0E42D0EC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Manuel i�x yükünü azaltmak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7DBAFD2-4D5E-4600-8FC2-3527EA06BF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Manuel i�x yükünü azaltmak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07295F8-6652-4DD5-8C00-8B406B1645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Dijitalle�xme yalnızca görünürlük de�xil, tekrar eden manuel takibi azaltarak yönetim zamanını açmalıdır.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7AC59D0-A3E0-4712-9839-4CCA504E2D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45AEC0C-8395-4C3A-8AD3-50E02BC5A2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9274CF1-27B2-40CA-A9CC-55FC1DC44D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Azaltılabilecek i�xler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A757AF8-6548-475C-B8D4-E707395EC6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Vardiya özetleri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Hurda derlemeleri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Sipari�x ilerleme raporları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Toplantı veri toplama i�xi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C5BBFF2-0599-47D0-B8F5-221BD60529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Yanlı�x otomasyon riski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E63D3F8-22AF-4CC9-9FB4-14CA3145B3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Gereksiz rapor üretimi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Kimsenin kullanmadı�xı akı�x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Manuel düzeltme ihtiyacının sürmesi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Bakımı zor çözüm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4E9BCCF-4FC1-4B2D-A6C5-E05ACB7243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F71A672-06E6-42EC-87D0-CA4D8F197B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Orta Seviye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AC3502C-C2C3-426B-A672-1F28E9EA10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951547113"/>
      </p:ext>
    </p:extLst>
  </p:cSld>
</p:sld>
</file>

<file path=ppt\tableStyles.xml><?xml version="1.0" encoding="utf-8"?>
<a:tblStyleLst xmlns:a="http://schemas.openxmlformats.org/drawingml/2006/main" def="{5C22544A-7EE6-4342-B048-85BDC9FD1C3A}"/>
</file>

<file path=ppt\theme\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