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9caa66c38b154f5a" /><Relationship Type="http://schemas.openxmlformats.org/officeDocument/2006/relationships/extended-properties" Target="/docProps/app.xml" Id="R7377e5d01c334e50" /><Relationship Type="http://schemas.openxmlformats.org/officeDocument/2006/relationships/officeDocument" Target="/ppt/presentation.xml" Id="Rfeff771ab8f74908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2026-06-03T14:40:17.9910000Z</dcterms:created>
  <dcterms:modified xsi:type="dcterms:W3CDTF">2026-06-03T14:40:17.9910000Z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42f74cc0a6914cda" /><Relationship Type="http://schemas.openxmlformats.org/officeDocument/2006/relationships/slideMaster" Target="/ppt/slideMasters/slideMaster1.xml" Id="R379e1ce0d5c743d2" /><Relationship Type="http://schemas.openxmlformats.org/officeDocument/2006/relationships/notesMaster" Target="/ppt/notesMasters/notesMaster1.xml" Id="Ra1b9e46c9ab548fe" /><Relationship Type="http://schemas.openxmlformats.org/officeDocument/2006/relationships/presProps" Target="/ppt/presProps.xml" Id="Ra753d3c2421b4905" /><Relationship Type="http://schemas.openxmlformats.org/officeDocument/2006/relationships/viewProps" Target="/ppt/viewProps.xml" Id="R6a8ea5de705c47cd" /><Relationship Type="http://schemas.openxmlformats.org/officeDocument/2006/relationships/tableStyles" Target="/ppt/tableStyles.xml" Id="R1d26710129754094" /><Relationship Type="http://schemas.openxmlformats.org/officeDocument/2006/relationships/slide" Target="/ppt/slides/slide1.xml" Id="R0d9d6d4a1db14587" /><Relationship Type="http://schemas.openxmlformats.org/officeDocument/2006/relationships/slide" Target="/ppt/slides/slide2.xml" Id="Rb05b18aaf70d4aab" /><Relationship Type="http://schemas.openxmlformats.org/officeDocument/2006/relationships/slide" Target="/ppt/slides/slide3.xml" Id="R089fe30f00ca4c6e" /><Relationship Type="http://schemas.openxmlformats.org/officeDocument/2006/relationships/slide" Target="/ppt/slides/slide4.xml" Id="R5a3967b9b05a4d36" /><Relationship Type="http://schemas.openxmlformats.org/officeDocument/2006/relationships/slide" Target="/ppt/slides/slide5.xml" Id="Rf768bf131e184516" /><Relationship Type="http://schemas.openxmlformats.org/officeDocument/2006/relationships/slide" Target="/ppt/slides/slide6.xml" Id="Rb7bb9a1a150a41c7" /><Relationship Type="http://schemas.openxmlformats.org/officeDocument/2006/relationships/slide" Target="/ppt/slides/slide7.xml" Id="R59a7b37a0f154ac9" /><Relationship Type="http://schemas.openxmlformats.org/officeDocument/2006/relationships/slide" Target="/ppt/slides/slide8.xml" Id="Rdd43b90096b645f6" /><Relationship Type="http://schemas.openxmlformats.org/officeDocument/2006/relationships/slide" Target="/ppt/slides/slide9.xml" Id="R75deb4aa68dd4fcb" /><Relationship Type="http://schemas.openxmlformats.org/officeDocument/2006/relationships/slide" Target="/ppt/slides/slide10.xml" Id="Rd9c59007184e4f69" /><Relationship Type="http://schemas.openxmlformats.org/officeDocument/2006/relationships/slide" Target="/ppt/slides/slide11.xml" Id="R6f668619fce340cb" /><Relationship Type="http://schemas.openxmlformats.org/officeDocument/2006/relationships/slide" Target="/ppt/slides/slide12.xml" Id="Rea8f3c8fc3d2450b" /><Relationship Type="http://schemas.openxmlformats.org/officeDocument/2006/relationships/slide" Target="/ppt/slides/slide13.xml" Id="R7eb597612cdb4f29" /><Relationship Type="http://schemas.openxmlformats.org/officeDocument/2006/relationships/slide" Target="/ppt/slides/slide14.xml" Id="R3547243797534552" /><Relationship Type="http://schemas.openxmlformats.org/officeDocument/2006/relationships/slide" Target="/ppt/slides/slide15.xml" Id="Ra509dea962114ec7" /><Relationship Type="http://schemas.openxmlformats.org/officeDocument/2006/relationships/slide" Target="/ppt/slides/slide16.xml" Id="Rc54d56d97c0f4699" /><Relationship Type="http://schemas.openxmlformats.org/officeDocument/2006/relationships/slide" Target="/ppt/slides/slide17.xml" Id="Rb7965e3ec64d478f" /><Relationship Type="http://schemas.openxmlformats.org/officeDocument/2006/relationships/slide" Target="/ppt/slides/slide18.xml" Id="R10078d1d9ede4208" /><Relationship Type="http://schemas.openxmlformats.org/officeDocument/2006/relationships/slide" Target="/ppt/slides/slide19.xml" Id="R4e1b5a0ce139432e" /><Relationship Type="http://schemas.openxmlformats.org/officeDocument/2006/relationships/slide" Target="/ppt/slides/slide20.xml" Id="R356bd3ec5bbc4bac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feb8d35f22804e5b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05951a37104461c" /><Relationship Type="http://schemas.openxmlformats.org/officeDocument/2006/relationships/notesMaster" Target="/ppt/notesMasters/notesMaster1.xml" Id="R1313cbe55dc14313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7f25b7f47ed943d8" /><Relationship Type="http://schemas.openxmlformats.org/officeDocument/2006/relationships/notesMaster" Target="/ppt/notesMasters/notesMaster1.xml" Id="R0aaaef580a4c4cd7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803b46e82e954d79" /><Relationship Type="http://schemas.openxmlformats.org/officeDocument/2006/relationships/notesMaster" Target="/ppt/notesMasters/notesMaster1.xml" Id="R0c4e1fa35e9149a2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a2965fabf2e643d0" /><Relationship Type="http://schemas.openxmlformats.org/officeDocument/2006/relationships/notesMaster" Target="/ppt/notesMasters/notesMaster1.xml" Id="R516f97d7453e4ecd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bb29f47a8e6144ce" /><Relationship Type="http://schemas.openxmlformats.org/officeDocument/2006/relationships/notesMaster" Target="/ppt/notesMasters/notesMaster1.xml" Id="Rd40043bd549b432b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ddfe6de8737c4cea" /><Relationship Type="http://schemas.openxmlformats.org/officeDocument/2006/relationships/notesMaster" Target="/ppt/notesMasters/notesMaster1.xml" Id="R60bd78d8b0334793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751263a821fd40cb" /><Relationship Type="http://schemas.openxmlformats.org/officeDocument/2006/relationships/notesMaster" Target="/ppt/notesMasters/notesMaster1.xml" Id="R74a61fafa3284d03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196aac9bc4154b20" /><Relationship Type="http://schemas.openxmlformats.org/officeDocument/2006/relationships/notesMaster" Target="/ppt/notesMasters/notesMaster1.xml" Id="Rb3238ecd4cc34f6b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0d41ab822eee4300" /><Relationship Type="http://schemas.openxmlformats.org/officeDocument/2006/relationships/notesMaster" Target="/ppt/notesMasters/notesMaster1.xml" Id="R2d9bc125e87b4a1b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222c8af5868f483f" /><Relationship Type="http://schemas.openxmlformats.org/officeDocument/2006/relationships/notesMaster" Target="/ppt/notesMasters/notesMaster1.xml" Id="R91fe0a917bdd4494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79d8a549222d47c5" /><Relationship Type="http://schemas.openxmlformats.org/officeDocument/2006/relationships/notesMaster" Target="/ppt/notesMasters/notesMaster1.xml" Id="R2b02fbe32f7e42b4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0f766ae43474c6f" /><Relationship Type="http://schemas.openxmlformats.org/officeDocument/2006/relationships/notesMaster" Target="/ppt/notesMasters/notesMaster1.xml" Id="Rc0bae8efdfaa48c1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97f6383c58204678" /><Relationship Type="http://schemas.openxmlformats.org/officeDocument/2006/relationships/notesMaster" Target="/ppt/notesMasters/notesMaster1.xml" Id="R90999c12075a4277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e91ca80fc71d4e24" /><Relationship Type="http://schemas.openxmlformats.org/officeDocument/2006/relationships/notesMaster" Target="/ppt/notesMasters/notesMaster1.xml" Id="Rb2be78146d104b62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b0c79a9fb92948db" /><Relationship Type="http://schemas.openxmlformats.org/officeDocument/2006/relationships/notesMaster" Target="/ppt/notesMasters/notesMaster1.xml" Id="R49409136879a4755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a9b6c89595a4dc1" /><Relationship Type="http://schemas.openxmlformats.org/officeDocument/2006/relationships/notesMaster" Target="/ppt/notesMasters/notesMaster1.xml" Id="R4547dcc489d94970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afb183f859454595" /><Relationship Type="http://schemas.openxmlformats.org/officeDocument/2006/relationships/notesMaster" Target="/ppt/notesMasters/notesMaster1.xml" Id="R04af6f5b17384308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6ace08f3d65d4f44" /><Relationship Type="http://schemas.openxmlformats.org/officeDocument/2006/relationships/notesMaster" Target="/ppt/notesMasters/notesMaster1.xml" Id="R67e92d1e84c24cfa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47393d3e524c4de7" /><Relationship Type="http://schemas.openxmlformats.org/officeDocument/2006/relationships/notesMaster" Target="/ppt/notesMasters/notesMaster1.xml" Id="R58eacb0fc8eb4d49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bd3c0e12096a41a2" /><Relationship Type="http://schemas.openxmlformats.org/officeDocument/2006/relationships/notesMaster" Target="/ppt/notesMasters/notesMaster1.xml" Id="R785d31566fac49fa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e1ce0d5c743d2"/>
  </p:sldMasterIdLst>
  <p:notesMasterIdLst>
    <p:notesMasterId xmlns:r="http://schemas.openxmlformats.org/officeDocument/2006/relationships" r:id="Ra1b9e46c9ab548fe"/>
  </p:notesMasterIdLst>
  <p:sldIdLst>
    <p:sldId xmlns:r="http://schemas.openxmlformats.org/officeDocument/2006/relationships" id="256" r:id="R0d9d6d4a1db14587"/>
    <p:sldId xmlns:r="http://schemas.openxmlformats.org/officeDocument/2006/relationships" id="257" r:id="Rb05b18aaf70d4aab"/>
    <p:sldId xmlns:r="http://schemas.openxmlformats.org/officeDocument/2006/relationships" id="258" r:id="R089fe30f00ca4c6e"/>
    <p:sldId xmlns:r="http://schemas.openxmlformats.org/officeDocument/2006/relationships" id="259" r:id="R5a3967b9b05a4d36"/>
    <p:sldId xmlns:r="http://schemas.openxmlformats.org/officeDocument/2006/relationships" id="260" r:id="Rf768bf131e184516"/>
    <p:sldId xmlns:r="http://schemas.openxmlformats.org/officeDocument/2006/relationships" id="261" r:id="Rb7bb9a1a150a41c7"/>
    <p:sldId xmlns:r="http://schemas.openxmlformats.org/officeDocument/2006/relationships" id="262" r:id="R59a7b37a0f154ac9"/>
    <p:sldId xmlns:r="http://schemas.openxmlformats.org/officeDocument/2006/relationships" id="263" r:id="Rdd43b90096b645f6"/>
    <p:sldId xmlns:r="http://schemas.openxmlformats.org/officeDocument/2006/relationships" id="264" r:id="R75deb4aa68dd4fcb"/>
    <p:sldId xmlns:r="http://schemas.openxmlformats.org/officeDocument/2006/relationships" id="265" r:id="Rd9c59007184e4f69"/>
    <p:sldId xmlns:r="http://schemas.openxmlformats.org/officeDocument/2006/relationships" id="266" r:id="R6f668619fce340cb"/>
    <p:sldId xmlns:r="http://schemas.openxmlformats.org/officeDocument/2006/relationships" id="267" r:id="Rea8f3c8fc3d2450b"/>
    <p:sldId xmlns:r="http://schemas.openxmlformats.org/officeDocument/2006/relationships" id="268" r:id="R7eb597612cdb4f29"/>
    <p:sldId xmlns:r="http://schemas.openxmlformats.org/officeDocument/2006/relationships" id="269" r:id="R3547243797534552"/>
    <p:sldId xmlns:r="http://schemas.openxmlformats.org/officeDocument/2006/relationships" id="270" r:id="Ra509dea962114ec7"/>
    <p:sldId xmlns:r="http://schemas.openxmlformats.org/officeDocument/2006/relationships" id="271" r:id="Rc54d56d97c0f4699"/>
    <p:sldId xmlns:r="http://schemas.openxmlformats.org/officeDocument/2006/relationships" id="272" r:id="Rb7965e3ec64d478f"/>
    <p:sldId xmlns:r="http://schemas.openxmlformats.org/officeDocument/2006/relationships" id="273" r:id="R10078d1d9ede4208"/>
    <p:sldId xmlns:r="http://schemas.openxmlformats.org/officeDocument/2006/relationships" id="274" r:id="R4e1b5a0ce139432e"/>
    <p:sldId xmlns:r="http://schemas.openxmlformats.org/officeDocument/2006/relationships" id="275" r:id="R356bd3ec5bbc4ba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f94e70617420a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4d15f303c3ac4c5b" /><Relationship Type="http://schemas.openxmlformats.org/officeDocument/2006/relationships/slideLayout" Target="/ppt/slideLayouts/slideLayout1.xml" Id="Re734e917fadc419b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34e917fadc419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f9b903d7744d7" /><Relationship Type="http://schemas.openxmlformats.org/officeDocument/2006/relationships/notesSlide" Target="/ppt/notesSlides/notesSlide1.xml" Id="R2c909aa9c36e4e5d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e78ade8ac455d" /><Relationship Type="http://schemas.openxmlformats.org/officeDocument/2006/relationships/notesSlide" Target="/ppt/notesSlides/notesSlide10.xml" Id="R5e48eb9ebd974c28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08f53a3a945a0" /><Relationship Type="http://schemas.openxmlformats.org/officeDocument/2006/relationships/notesSlide" Target="/ppt/notesSlides/notesSlide11.xml" Id="R27ef222795a143cc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009acc9fd44df" /><Relationship Type="http://schemas.openxmlformats.org/officeDocument/2006/relationships/notesSlide" Target="/ppt/notesSlides/notesSlide12.xml" Id="R6bc6c0bb4ce74ee8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6f200d5bb4519" /><Relationship Type="http://schemas.openxmlformats.org/officeDocument/2006/relationships/notesSlide" Target="/ppt/notesSlides/notesSlide13.xml" Id="R2c4e046a46fc4db5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b43175283410f" /><Relationship Type="http://schemas.openxmlformats.org/officeDocument/2006/relationships/notesSlide" Target="/ppt/notesSlides/notesSlide14.xml" Id="Rc16795ec79ce468c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d515881284058" /><Relationship Type="http://schemas.openxmlformats.org/officeDocument/2006/relationships/notesSlide" Target="/ppt/notesSlides/notesSlide15.xml" Id="Red94c8818b5845c7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4356ab2c142bd" /><Relationship Type="http://schemas.openxmlformats.org/officeDocument/2006/relationships/notesSlide" Target="/ppt/notesSlides/notesSlide16.xml" Id="R2572e346d4cb4e33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ab8e31a424da2" /><Relationship Type="http://schemas.openxmlformats.org/officeDocument/2006/relationships/notesSlide" Target="/ppt/notesSlides/notesSlide17.xml" Id="R2dc377efc38143f2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ede6ea96842a6" /><Relationship Type="http://schemas.openxmlformats.org/officeDocument/2006/relationships/notesSlide" Target="/ppt/notesSlides/notesSlide18.xml" Id="R6f3e5f7ffcb94cd7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6e4505a1e46c7" /><Relationship Type="http://schemas.openxmlformats.org/officeDocument/2006/relationships/notesSlide" Target="/ppt/notesSlides/notesSlide19.xml" Id="R31e4b478cce34829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09f29e1714196" /><Relationship Type="http://schemas.openxmlformats.org/officeDocument/2006/relationships/notesSlide" Target="/ppt/notesSlides/notesSlide2.xml" Id="R4f95c33efe0a4c62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b2dee8d164f4f" /><Relationship Type="http://schemas.openxmlformats.org/officeDocument/2006/relationships/notesSlide" Target="/ppt/notesSlides/notesSlide20.xml" Id="Rd1a07e4b00cd4a11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c6a8e757a44c1" /><Relationship Type="http://schemas.openxmlformats.org/officeDocument/2006/relationships/notesSlide" Target="/ppt/notesSlides/notesSlide3.xml" Id="R63b9ff76b5c341de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e5bbc4a16435d" /><Relationship Type="http://schemas.openxmlformats.org/officeDocument/2006/relationships/notesSlide" Target="/ppt/notesSlides/notesSlide4.xml" Id="R9943be176dbd4f89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b0de216544ccb" /><Relationship Type="http://schemas.openxmlformats.org/officeDocument/2006/relationships/notesSlide" Target="/ppt/notesSlides/notesSlide5.xml" Id="R438a0b19fc9a40e9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fd336f2e84dfb" /><Relationship Type="http://schemas.openxmlformats.org/officeDocument/2006/relationships/notesSlide" Target="/ppt/notesSlides/notesSlide6.xml" Id="R5ea01921a3414bea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e35f41e9d4cfc" /><Relationship Type="http://schemas.openxmlformats.org/officeDocument/2006/relationships/notesSlide" Target="/ppt/notesSlides/notesSlide7.xml" Id="R9179367954334aee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5c5a5970c40e4" /><Relationship Type="http://schemas.openxmlformats.org/officeDocument/2006/relationships/notesSlide" Target="/ppt/notesSlides/notesSlide8.xml" Id="R1f7832c80bc44122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a998de5dc4363" /><Relationship Type="http://schemas.openxmlformats.org/officeDocument/2006/relationships/notesSlide" Target="/ppt/notesSlides/notesSlide9.xml" Id="R39dae8e1575c44c5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6458E52-5A6A-48B8-823B-9CEE0A1059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AC88A80-D57E-41FE-81B5-6778765382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E26B8E9-5CD6-495D-AD58-E2E341FF9F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DFF474C-A9D9-4604-BA7E-82B40AE67D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F809B19-5D25-4E9C-82B8-F593FD203B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Eğitim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B24AF28-D2AA-4368-B5E7-CC70317C23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70A93E2-149C-4FC0-8609-C446765ACD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Temel seviye, fabrikanın günlük yönetim mantığını, yöneticinin sahadaki rolünü ve temel performans disiplinlerini öğretir.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7ABC951-44F2-4518-A989-B4C1589446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FA213BE-50D8-417C-B1FE-725E11AF80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Fabrika yöneticisinin rolünü ve sorumluluk sınırlarını doğru tanımlamak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Güvenlik, kalite, teslim, maliyet ve insan dengesini aynı sistem içinde okumak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Günlük yönetim ritmi, vardiya devri ve temel KPI disiplinini kurmak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30 günde görünürlük ve takip mekanizmasını başlatabilmek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972C77B-0C51-483B-A23C-927455BFED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AACD23F-269B-46EB-B774-9A5CD7D90E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D9534F"/>
          </a:solidFill>
          <a:ln xmlns:a="http://schemas.openxmlformats.org/drawingml/2006/main" w="0">
            <a:solidFill>
              <a:srgbClr val="D9534F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A82A674-1ABF-4E5A-BE76-AAC40A3D17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eğitim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E4CFBF6-E336-4172-9F35-C1A05F381E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Katılımcıya yöntem öğretmek için hazırlanmıştır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Araçları tek tek tanımlar ve kullanım mantığını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02A50E2-0FB8-41D2-8806-68EB3F3484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D9E50E4-9322-42C9-AF26-9D3CFBDF01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1AB060C-A90D-4376-A0E2-F30112A488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75702578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91389B7-7DD3-4945-940E-E2DFCEEFB0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CBBFA0A-60CD-4E4D-9665-9919A2DB71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E437701-E0FF-4243-AC18-CCCEDC7995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4EF0208-F91C-4476-9CAE-545C951489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68B0255-EA07-4BF8-8B79-3CA6524E3B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Saha turu ve gemba yönetimi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8D2B599-65B4-411E-8A0A-74F6F24E37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Saha turu ve gemba yönetimi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1013550-38A9-4C5E-B472-34E092793C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Saha turu yalnızca görünmek için değil, doğru soruları doğru yerde sormak için yapılır.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CFB89F3-2F34-4E61-99B7-D0FFBE047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5E75BB2-64C4-4263-8CC4-7E097C7E02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 gözlenir?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E05D027-42F2-43C9-B2CA-D4792F3D0F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Akış durumu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Bekleme ve yığılma noktaları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dışı çalışma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Güvenlik ve düzen sinyalleri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27740A2-A561-4B77-AA49-30E9DB72EC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5498DEE-FD80-4C91-A1BC-B0AF229827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 sorulur?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9E854CA-91A0-49B3-96C5-EFE7FAF1F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Bugünkü en kritik sapma nedir?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Neden oluştu?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" Şu an ne aksiyon al1nd1?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Desteğe ihtiyaç var mı?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61B0532-8335-4D45-BB73-B2C427D3F0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77C5751-E5C7-4871-ADA3-A841301BF7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 yapılmaz?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74B9062-09C9-4772-9CDF-A08334D1EE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Yalnızca azar veya suç aramak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Sorunu dinleyip kayıtsız ayrılmak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soruya her gün çözüm olmadan dönmek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9323AC9-07E7-4DE6-9C96-11725D6EB5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9C43CBC-6B49-48C1-9021-612DE1CCA4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48D7403-1AA0-4777-8A9A-C32F25C72D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908403020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93F8873-F623-4285-B311-C195BC6E52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85C2829-4E66-42E4-AE4B-0016136420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7588AA4-1F90-40CF-A26A-37FEBB73A1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FCB3853-32DF-4874-A71D-F632D51317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1AD8E5B-F2AA-4CE0-8C5D-83B0D7F383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Problem eskalasyon akışı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92F26A5-ECA2-44AB-B3BA-51DD422CA1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Problem eskalasyon akışı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A2AC778-CBA9-4953-A9F1-82C181862F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Her sorun aynı seviyede çözülmez. İyi fabrika yönetimi, hangi problemin nereye taşınacağını netleştirir.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F13D1EC-B92B-45AB-919D-3E7BB2A0F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B9CB51A-A2CE-4C9F-8CA0-3A1889EF0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1B7560A-2D5A-4D47-BB0A-3E19EFE10D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Operasyon içinde çözülür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55C12A4-7519-487D-8D0A-1CC837BD72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Kısa süreli plan kaymaları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 vardiya içinde kapanabilecek düzen sorunları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Net aksiyon sahibi olan tekrar etmeyen konular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DAC7D29-BCB6-4B29-9E28-D4F2E918A9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Üst seviyeye taşınır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F0B1EF4-FA1D-4956-81C8-611157B8E9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Tekrarlayan kalite kayıpları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Çapraz fonksiyon gerektiren malzeme/bakım sorunları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Vardiya üstü kapasite riski oluşturan sapmalar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91C0B47-14EC-493E-97B9-37F7866EC2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9F677C7-7474-44C8-8F8E-AB882608BC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A9D1822-CBF4-4E86-B089-A7FACEDAA5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241820767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DC941E7-04F8-457C-AC0C-1A9E1C33DC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E82D115-58BB-4E86-AFE5-6819FB7704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ECFF069-74A4-4801-8FAF-1C5ACD5A3F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AD92529-437E-4152-BF15-665140F3A6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5BFB617-E1BD-4831-83CC-4B4F1899FF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İnsan yönetimi ve vardiya liderliği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1CEFD0C-EC0A-4320-8071-ED53F1BCC5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İnsan yönetimi ve vardiya liderliği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7D1F345-8B3C-4C92-A06E-68467DE0B6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Fabrika yönetimi, ekip davranışını yönlendirme becerisi olmadan sürdürülemez.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2C07DD6-820D-4ED1-9DA1-EDBE768DAC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EB64F84-CE0E-4545-A4B0-73ECC54CA8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E71D273-2DE8-4FC1-80B3-4D1658E1A2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Liderlik davranışları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4B71B0E-F807-4357-B2CE-12C034CE10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Beklentiyi net koymak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Takibi düzenli yapmak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Sahada görünür olmak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 kapanışını disiplinle izlemek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250F5A4-11C3-4098-A424-3CDE3BADEC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Riskli davranışlar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2E88105-6C97-49D7-BBCA-00C20A7426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Sorunlar büyümeden görünmez olmak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Her işi bireysel kahramanlıkla çözmek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yerine kişiye göre yönetmek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Geri bildirim yerine yalnızca sonuç istemek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4EF0112-12C0-4D5B-AD89-70397EF77D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DB41B35-E83D-4923-9D18-F70695909C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F53871A-C45F-4ED5-A182-08CE7EF4F8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421909061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680B2AF-E168-4A6A-9FA0-08F3E6327E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FFF36DF-2D46-46A0-B79F-692A0ECDED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2A0FCE9-FDE7-4FE0-A00A-999437F763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C0A77AC-B337-437B-9003-0524D3B586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709AA8A-6F84-4EA9-8C70-A09140F734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Disiplin, standart ve takip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668E843-EDD0-4F51-B60F-C49CDE126E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Disiplin, standart ve takip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668AD68-BF49-4FC0-AB28-0A76C70CFF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Yönetim disiplini kurulamadan performans kalıcı hale gelmez.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B9330C6-7A86-4891-8BBC-DA370DF954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EF0BCCC-509F-46A5-B195-5B0D67B06B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Standart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73F5F28-601A-4822-B546-0F9596C3CC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Ne yapılacak açıkça tanımlanır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Herkes için aynı yöntem geçerlidir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Sapma ölçülebilir hale gelir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C538521-01DC-4B22-9337-D5DBCF7D7A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3F91DCE-C725-4584-88F9-90935AF8A2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Takip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1741FBD-1A58-4B6D-9DDE-B1A77383EB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 listesi görünür tutulur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Kapanış tarihi ve sorumlusu bellidir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eden konular ayrı izlenir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02E1ADD-85C7-42E5-8626-6F34D29BA3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4464885-A1BE-4051-9BFF-649B5D3E56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Disiplin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2A2762C-A819-4DE6-AAEB-AB93B6AE17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Toplantı saati değişmez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Veri güncellenmeden görüşme yapılmaz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Sapma açıklaması kanıta dayanır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FEACC3C-8AE7-432D-913A-C90E58931C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4F4EEDF-2E34-4A52-80DF-0C515AFEF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96CFFD8-5FAB-4A16-99A2-5DF5FABC88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078957904"/>
      </p:ext>
    </p:extLst>
  </p:cSld>
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55F0A80-F2D1-46DB-B17C-CB63F3BAF7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78D716E-FE86-4F68-8604-A9AB1BCFBE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D0E0A62-B8BA-4EB7-9BAA-EF96850642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62142C4-8CDA-4A74-8DAC-044F9F3B0F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99BCDC6-6B48-4C92-9E1D-77BE69E7E4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Bakım, üretim ve kalite koordinasyonu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B25375C-FEC3-4909-97EA-021C3B2383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Bakım, üretim ve kalite koordinasyonu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08FAFA1-6E47-45C7-994C-A87D18C79E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Fabrika yöneticisi bu üç alanın aynı problem üzerinde farklı dil konuşmasını engellemelidir.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81FB81F-7CAB-4946-B974-C54F56F40F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454D1F2-B947-473A-918A-FBE3E66816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A7A95BA-4AC3-454D-9C13-1BBEAA75C5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Koordinasyon ihtiyacı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DB65109-1174-465F-B3E9-F657175534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Arıza kaynaklı duruşlar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Hata kaynaklı tekrar işler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Planı etkileyen ekipman kısıtları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Değişiklik sonrası kalite riski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64A83EC-EFBA-461E-9D88-DEAABA621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Koordinasyon kuralı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6B768EF-2905-4B69-9669-48BF8B4848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 veri, tek aksiyon listesi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Sorumluluk bölüşümü netliği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Ortak toplantı dilinin kullanılması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Problem kapanana kadar ritmik takip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FC92D32-97D5-49BC-AC3D-76279D07CB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58C714D-6C6A-4C53-ABD7-53E61D8485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0FBCD7A-4217-4F9E-9551-7FBD368335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368296293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D666745-A9E2-41DA-A7FE-A5CE3E35CC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6F7339F-805B-4719-A016-FB04F7BCDD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013D4C6-6694-4552-9C92-DD544935E3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4782111-2F83-478A-B5BC-11D5992C0D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200C2FA-84DE-4682-B052-96D4463DC9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Kapasite ve darboğaz görünürlüğü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695BB67-21C7-4C4F-87ED-D198FF9EBE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Kapasite ve darboğaz görünürlüğü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60C51F5-53AD-4844-936E-7CD80E3E91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Kapasite yönetimi, yalnızca makine sayısı değil; darboğazın nerede oluştuğunu ve neden yer değiştirdiğini anlamaktır.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AD0F5A2-C933-42EA-BDA0-03A555A51E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9A8CE34-04E6-4DC4-92DC-6DCF483B0A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D540BF5-8469-45C0-907E-ACF5FB745E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Bakılan sinyaller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B8D826D-80B8-4E68-9E87-F1A790BD97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Kuyruk birikimi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Uzayan çevrim süresi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Fazla mesai ihtiyacı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 kaçırma tekrarları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D2177CF-EF7E-4C39-B7E9-25F37618D0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Yönetici sorusu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DE42243-3C62-4B28-AD0B-E8DD6CBA60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Darboğaz sabit mi geziyor mu?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Sorun insan, makine, yöntem veya malzemeden mi geliyor?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Hangi veri bu kararı destekliyor?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Kısa ve uzun vadeli çözüm ayrıldı mı?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DC3DFBB-BD10-4C05-9F73-EAF942F8E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8C73736-B40C-4736-9B45-DC2BC6B725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4CE9274-7345-43C1-BA96-EB765AB410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092941781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EB99CE2-78E3-4478-B5C5-028EC94AC6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E061FA1-0677-47F9-BCA8-1A759716BE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DEB8DA5-F912-492C-96DF-2F81624382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33C0798-4B6A-4307-9B19-938FEA17F2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289186D-ECCC-4DFB-BF43-DEF65DA777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Gün sonu yönetim kontrol listesi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D8624D4-1748-486D-B1FC-8CFC976D53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Gün sonu yönetim kontrol listesi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A17847B-8DA8-4DC6-A141-0CE8B700AC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Günün sonunda yalnızca ne olduğunu değil, yarına ne taşındığını da görmek gerekir.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ACE799F-2626-4E8A-A771-026F2B3BCE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10572750" cy="3429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A53A9A0-2912-4248-8675-8FD6513A2B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334500" cy="2476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 ve gerçekleşen farkı yazıldı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Açık kalite ve bakım aksiyonları listelendi mi?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Bir sonraki vardiya için kritik riskler not edildi mi?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Kapatılmayan sorunların sorumlusu ve tarihi belli mi?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eden sorunlar ayrı izlemeye alındı mı?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B533115-0CA0-4909-AB24-E893E8E93B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967C352-39D3-40FD-AE35-5BAF8187F6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4458E52-BBA9-4896-A6EB-9CC36D834C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982798545"/>
      </p:ext>
    </p:extLst>
  </p:cSld>
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D838BD6-D81D-4B11-A59C-935B722CF5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F54BD05-D1A0-4BA1-8130-5F1602377F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2612300-3E7F-4E9F-8796-C0131708AF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4B802F5-D9A3-462E-8A77-AC0D744796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7CD4332-AAE0-4785-B408-6C7E6143B9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İlk 30 günde öncelikler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8335B35-F512-454F-B252-44323168F2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30 günde öncelikler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42AA2E9-885B-4F15-9384-DCC78B13BF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 yöneticinin ilk ihtiyacı, her şeyi aynı anda çözmek değil görünürlüğü ve ritmi kurmaktır.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779180C-1F24-4FD9-B5E1-52543A2C73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7E53032-2AFB-488C-A0DE-FD3FC272A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10 gün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CD603F4-CDCD-4C42-8646-17E1160F92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Temel KPI setini netleştir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Vardiya devrini standardize et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 turu rotasını kur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49361ED-EDE2-4387-8418-A9F2E42EDE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3FD0FC5-B905-42E9-972D-704F1CDADB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10-20 gün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62B7595-D4D8-455B-ADE8-6BFD92FF4B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Toplantı panosunu görünür hale getir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Tekrar eden sapmaları sınıflandır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Bakım/kalite/üretim ortak gündemini başlat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319460F-759F-4514-9532-D979F2171D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99DB668-A8BA-4FEC-860E-E1D117904E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20-30 gün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959A808-255D-4AF2-9371-F2AAC2756D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 kapanış disiplinini ölç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yönetim rutini değerlendirmesini yap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Kısa eğitim ve geri bildirim planını çıkar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031FCC7-8F38-4A81-9D7B-A14D1E3F0E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FF72F79-9959-406F-BA7D-2498DA9274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C156C7A-2284-4387-B857-658D6886A7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48686778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D8F0B8E-A400-41D8-AB67-56966B0373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E60A657-16F3-4ED4-A4AC-76090EDE24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7271CF7-1CA9-4B8F-BADC-DA4DCA236C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EC4D306-AEE9-4018-94ED-2C92E2653D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812E94D-9ED3-40A4-8718-BF22715DF6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Mini vaka: vardiya devrinde kayıp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363A3E7-E1AA-4168-9D08-7F038FF83F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Mini vaka: vardiya devrinde kayıp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C09A787-52FD-4DCD-9D53-66DBFE7E1D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 fabrikanın üretim kaybı çoğu zaman büyük yatırım değil, zayıf devir ve takip disiplininden kaynaklanır.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F332653-2B45-42E8-A3D6-E92C08996F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4A92BCA-3979-499B-BF64-09A3FDC613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F377E21-8682-4150-B369-06BB127D41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Başlangıç durumu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07BF760-56C6-428B-A606-CA51020D3F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arıza bilgisi vardiyalar arasında eksik devrediliyor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Makine ayar farkları her vardiyada yeniden deneniyor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uyarısı sözlü kalıyor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 kaybı her gün benzer şekilde tekrarlanıyor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2E7D3F5-BCC9-4D2F-A79C-10D4B8AA33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Uygulama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B09D862-D346-4BF7-93D7-289184637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Devir formu sadeleştirildi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Açık aksiyon alanı standartlaştırıldı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Lider doğrulama adımı eklendi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Bir hafta içinde tekrar eden kayıplar görünür hale geldi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4B7910A-3D7B-4CA3-885E-7AB6054C82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019B16B-E4FD-4C9E-91CD-341AA89D5F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CAA73F1-4D57-4571-B454-D5094BD88B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178630351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6B73987-66F8-44D1-85EE-001D527799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BF82A88-2A48-4D65-90FA-6D813B1E77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EBFB7A8-1ABD-4572-9769-64F968DBD4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71F1511-13CA-4BAB-8055-71428D2652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862A55F-5A3E-4D92-BEE8-6C5A12E8F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kavram sözlüğü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90FEA1B-5885-4698-82EB-F324BF86CF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kavram sözlüğü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46B7A4E-2728-45A4-A1BA-2579282FF4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Fabrika yönetimi ortak kavram dili olmadan koordinasyon kuramaz.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0CDA311-E9CC-4663-AE27-1D81FE68FE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47677D3-C990-46FE-8243-8FACD148E4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Gemba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2DC7CE2-5BBD-4C54-94C0-84CE17DB2E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Sorunun ve işin gerçekleştiği gerçek saha.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41293B8-2346-4359-A598-AB523BC083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91BD3C5-63B1-4D91-932F-D40297E1C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KPI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95DBDA1-7B7C-4370-B2F7-DE6184496C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Karar üretecek ana performans göstergesi.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5C18638-145B-4160-A1A5-219C0543F6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F2B9743-14A8-4872-BF91-B4123E4C1D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Eskalasyon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5A8A4E5-7551-4C92-8336-589EFCC83E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Sorunun doğru seviyeye zamanında taşınması.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2EF7039-B967-463C-9EE4-8AB7BDEFB1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E168805-0EEB-4A45-BAC2-FBE74A54D2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Darboğaz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8107E6D-0CEA-4941-99B8-81EF791D74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Akış hızını sınırlayan kritik nokta.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8B63A77-33B9-434A-B068-EBBC2E8580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7143DAC-E822-4E71-AF5A-4223F03E23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Vardiya Devri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1B09028-17D1-4AE0-BD46-57CAD27A72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Bilgi, risk ve açık işlerin standart aktarımı.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781A5C1-C170-4C72-AA17-44BA97E1B4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6C9D3F9-FC91-4EB8-8360-6482E415B1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Aksiyon Kapanışı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570A01A-141F-4EB1-B21B-2A2989F175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Tanımlanan işin sahibi ve tarihiyle sonuçlandırılması.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B3CE4F2-C30C-46C2-8278-2339F16F48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80F3039-26C9-483C-8774-EB3628A34A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994AFE3-0FA4-403A-AAB4-A12232ECB5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589636119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E9B5F49-DC1A-417F-A89B-2A80B34370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B5CBAF8-45F0-4C29-8AE0-5C2FEFFB57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4C8E8DD-8AE5-433E-9D53-C4F28943B4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92911E2-811C-48A1-A307-9B9AB1FDBB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89DB9A6-CB87-42E4-B11C-5A8710CCCB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Fabrika yöneticisinin rolü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725046E-BA70-4865-9687-D5C56A9D11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Fabrika yöneticisinin rolü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31730F9-973D-4A1C-AD02-38600FC262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Fabrika yönetimi yalnızca üretim miktarı takibi değil; sistem, ekip ve performans disiplininin aynı anda yönetilmesidir.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44AE0FE-8483-4030-8F69-3D98B0C5F6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B1E7459-66F8-46EB-BC93-F47B58D7FC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DFA5422-E55E-41B5-B4F3-26605DE63F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Ana sorumluluklar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07AD7F1-F5E5-4358-B99B-47A4EE0AED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Günlük operasyon ritmini kurmak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Sapmaları erken görmek ve aksiyon almak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Bölümler arası koordinasyonu sağlamak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İnsan, makine ve malzeme dengesini yönetmek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BB7BDD8-F9B5-42D8-B2B1-2E7A6540C1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Sık yapılan hata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69D471C-7038-4561-BFD0-21B4ADF214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Sadece çıkan miktara bakmak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Sorunları sadece vardiya sonu raporunda görmek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Yönetimi veri yerine sezgiyle yürütmek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Tüm kararları kişisel takip üstünden taşımak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891FE71-2621-4829-BA35-D1B558E319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8D9AB8A-C937-4767-8DC7-A1CE37C2F6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68A5769-D8CB-4A93-81D3-D294E9BEC5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791664393"/>
      </p:ext>
    </p:extLst>
  </p:cSld>
</p:sld>
</file>

<file path=ppt\slides\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EEE4D8D-B7BF-413C-875B-B72C2B0904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0FF92D5-57E9-4733-8B27-6F7198C98F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5AB6AFB-C000-4B74-B613-9B7808EF51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0FC7DA1-E93D-4D02-8779-14C8875F86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6F4F897-90CE-4421-BFE5-E796B2C336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seviyeden alınacak ana mesajlar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B2ED65A-2673-44F0-B40B-826D66538F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seviyeden alınacak ana mesajlar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AD81C1D-7805-4A4E-ADFC-5217048381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seviye, fabrikanın günlük ritmini görünür ve yönetilebilir hale getirmeyi öğretir.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E96635D-B729-4245-8D60-9C8ACE0E11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1DC29AD-8944-470B-82D3-C535B6AF9A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717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Özet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A8D4291-03C4-477E-9DB2-A6AF211F58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48000"/>
            <a:ext cx="4000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Yönetim görünürlük ve ritimle başlar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Vardiya devri ve günlük takip zayıfsa sorun tekrarlanır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Az ama doğru KPI ile başlanmalıdır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Fabrika yöneticisinin ana işi sapmayı erken görmektir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167895D-585A-462D-BEAA-F0FBA030FD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EEACE02-2383-44CB-AC71-158D7A637A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71750"/>
            <a:ext cx="2857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Sonraki adım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B56689E-4F2C-427F-9FBF-20B3E96337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048000"/>
            <a:ext cx="4000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Orta seviyede toplantı sistemi, karar disiplini ve kaynak yönetimine geç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Tekrarlayan sorunları veriyle sınıflandır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Aksiyon kapanış kalitesini ölçmeye başla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9E3C899-AA6A-4C77-9D6E-BA926F1070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762500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FF8A00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8A00"/>
                </a:solidFill>
                <a:latin typeface="Arial"/>
                <a:ea typeface="Arial"/>
                <a:cs typeface="Arial"/>
              </a:rPr>
              <a:t>Sanayide Verimlilik, Yönetimde Netlik, Dönüşümde Sonuç.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D79620D-03E6-4B58-B230-ED10115A4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D200226-9CB7-4124-B75C-6F5E293FDB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634EAAB-104A-40CD-A527-1E95647FF8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417490328"/>
      </p:ext>
    </p:extLst>
  </p:cSld>
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B4F5BB8-BEB0-4FAE-8F6F-0711E1772B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CD71C90-993E-4AD1-89E8-E8FD9393CE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54985CF-4F44-4E08-9FFE-1D15902E6D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C48213D-BA41-426B-AD0F-49BF1D6DE0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D16036A-4B14-4F24-AD3F-918D24E412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Fabrika sistemini bütün olarak okumak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53CF554-EA0D-4F27-BF1D-DDB0131B63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Fabrika sistemini bütün olarak okumak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BFD2F38-54D7-47F2-A7F1-917CAF6D96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İyi bir yönetici tek bir bölümü değil, fabrikanın uçtan uca akışını ve bağımlılıklarını görür.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84C245D-27BC-4CB2-B42B-8D8581B286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E02B06D-8265-4991-8AAD-74A88792C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BDB6E23-78AF-4D7F-9CE1-69042F3B6C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Bakılan ana alanlar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C75FB97-4F36-416B-80E3-C3CD2A1FEE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Üretim akışı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ve arıza disiplini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kontrol ve hata kaynakları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İç lojistik ve malzeme besleme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12A159D-8326-4D6C-80C2-5EE3550D67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Neden önemlidir?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0F7392B-BE91-4171-A08D-75A6AF7B34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Sorunun gerçek kaynağı çoğu zaman başka bölümde saklanır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Darboğaz ve gecikme nedenleri zincir halinde oluşur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Yalnızca bir alana odaklanan yönetim sapmayı büyütebilir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 kalitesi sistem görünürlüğüyle artar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7D319A2-FACF-4181-BA66-524EF29926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32DC078-5C9C-4F38-939F-C4FDBCC83E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D56CA31-0C8F-461B-A002-19AFCE20C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09155645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E04E830-9471-478C-B513-18FB74907F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41EC549-DBFA-498E-B885-0B6BBE3A00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8854E23-808C-4461-905B-D52307AB02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AE9B79C-F6A5-411A-83FA-FC566A64F5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D8FDE3B-150E-4636-9EE1-13C111F1E5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Yönetimin beş performans ekseni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B156C0D-76BA-489E-AB09-53C2BB368C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Yönetimin beş performans ekseni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116317D-7032-4149-9CC8-65374BB6CD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Fabrika yönetimi beş ana eksende birlikte düşünülmelidir; biri zayıfsa diğerleri kalıcı sonuç üretemez.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F141617-4593-460A-AF09-DB507AF765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FC465AF-0CF5-4139-A74F-F70CD9ABDC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Güvenlik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273AB67-2FB3-4076-93FC-38FB99BB7F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Önce insan güvenliği, sonra performans.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EA1EFF0-CCA4-46FB-B129-4E9911E4BA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9D54D98-BBAE-4742-99A9-30B548D6C8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Kalite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646232B-BC7B-4A11-8ED6-3013E44B27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İlk seferde doğru üretim ve hata önleme disiplini.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067F9AC-3854-4E12-A81F-37CAFE7CF1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320B127-0C2E-41F3-8098-8852A9D2B8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Teslim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B00855E-7D2A-4EBC-8AE8-AE8BC532F2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Planla gerçek arasındaki farkın görünürlüğü.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ECEAA30-A40D-431D-BADA-2F214587BB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E32070D-EB7E-4451-B9BE-48468567F0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Maliyet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4C13A64-9E5C-495D-A74C-3A84A4271D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Kayıpların ve verimsizliğin sayısallaştırılması.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7B04E69-31DD-4D05-84E3-4A7B4C4F14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708ACB6-9CB2-442A-B77C-EB1E3D8624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İnsan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3721B5C-C1BA-49DD-B537-F7DF216D91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Vardiya düzeni, sahiplik ve yetkinlik gelişimi.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8D19ED0-7BE6-44A9-95CC-53DA792B26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9B5782A-FF23-4ADD-AAAD-B3706DFB23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Disiplin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280F310-A051-4379-94FA-92D95D8E78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Standart iş, rutin kontrol ve aksiyon kapanışı.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DCDC4E3-C446-46BA-92D1-3CE9B575B0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CFAB5C5-99F7-4006-A7D7-4C281373A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D7EADD6-09A6-450F-88FD-8B44A183A9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182114549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046AA8E-C02F-432D-AF65-E4DAD68867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4D431EA-CE28-4310-9DA5-7C5328DB62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580F163-B891-4030-9466-F50FB90088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FB5D9A9-22CF-4A8D-B02B-450AF3EFCC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399B65F-954B-4151-AF12-EC74B95072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Günlük yönetim ritmi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B9017A4-2755-4A12-9928-C899F0C23C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Günlük yönetim ritmi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A88204D-8D02-4AF2-8CE4-AECCAAA825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Günlük yönetim ritmi kurulmadığında fabrika geçmişi raporlar, ama bugünü yönetemez.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2537F33-8081-49CC-BBA5-A29BAFE0A0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9EC6AC0-3173-4304-A1BA-BA94F6F600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Vardiya başlangıcı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91578B5-986E-4F5F-A81A-7A68A15DAB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Plan, kritik riskler ve ekip durumu netleştirilir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Öncelikli sipariş veya darboğazlar görünür kılınır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Güvenlik ve kalite uyarıları paylaşılır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694B520-C282-4C49-987C-DA4CF70C2D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1486BE2-D158-4E4C-A551-4EF9217F64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Vardiya içi takip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4A836A5-1B96-441B-8D1C-16F1152130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Anlık hedef ve gerçekleşen izlenir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Sapma olursa beklemeden müdahale edilir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Malzeme, arıza ve kalite bilgisi eş zamanlı paylaşılır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5AC3026-27A2-4C5B-B5D5-25D54D4AD7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E79E817-C45E-4663-BB20-E0AA3E4D27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Vardiya kapanışı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10143EA-975C-4892-B10A-90EEB7F7D4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Açık aksiyonlar kayda alınır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Bir sonraki vardiyaya net devir yapılır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Yalnızca sonuç değil kök neden de yazılır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D327571-2751-4292-964B-BCB11E2161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C6EA157-200F-4EC9-8A1B-D0E84FB4AB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AF68762-BDA8-4FA2-90A3-20498B4053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76117551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05BE8AF-A72A-4EB5-B2B0-A5A5BFD70C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A4A3DFD-7408-4DCF-A26E-F18AE8D414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00D9A4A-E6BD-4E13-8354-83CE4934C3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7E429B2-E0F9-4B79-B7CC-7ED03CA8DE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8EC6D2C-E6AC-467D-A11D-2F127B66AB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Vardiya devir disiplini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E7586B8-4A27-4547-BF96-1C98C55564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Vardiya devir disiplini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DA0AAFD-EAC1-40DB-BA25-FF35A50733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Vardiya devri, fabrikanın hafızasının el değiştirdiği andır. Zayıf devir, aynı sorunun tekrar tekrar yaşanmasına neden olur.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CBAE90A-691C-412C-A9A0-4ABE7F53D4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30A8307-C815-4B7A-AE30-D8EE792A5B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E602548-F7CD-407D-BF74-56C01801D0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Devirde yer almalı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B25B950-49CB-4C2C-97E5-8E6D9E212E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Makine ve hat durumu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Tamamlanmayan işler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ve bakım notları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Bir sonraki kritik öncelikler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7A13020-3D8F-466E-BB1A-36236E8125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Zayıf devir örnekleri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2D5F0FC-FC07-428E-976D-6C75E904BE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Sözlü ve kayıtsız bilgi aktarımı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Sadece problem yazıp çözüm durumunu bırakmamak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 ve zaman belirtmemek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malzeme veya arıza bilgisini eksik aktarmak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4964415-F291-40BA-AFDB-0C8A551545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4D24E94-ED30-4F3A-BE79-0490D9F62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4B5F836-9368-4E40-A012-137AE1DE93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855667657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21049C5-1346-4F42-B947-4B3AD31D85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E820855-8A77-471A-942B-564042B757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E38173A-D0D5-49E3-8D39-72E46E82CA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9800E5E-E6E5-4B94-ACD0-E4F601D607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80E0D75-6A18-48E3-AA25-7E3843F007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KPI nedir, ne değildir?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205E5E8-1940-4180-9EA3-E5ED3E4A50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KPI nedir, ne değildir?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6AFBB40-5065-420B-826B-8CC1CDA251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KPI, sadece raporlanan sayı değil; karar ve aksiyon üreten göstergedir.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78FF836-0C05-4BFB-99E0-296AB36FAB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E2F1981-5E9C-49A0-88AE-DFBBB0B43A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8B89F31-A725-4319-AEB9-480CA07B11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İyi KPI özellikleri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5837594-84C0-42EA-86D5-DFC78433D5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Hedefle kıyaslanabilir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Sıklığı yönetim ritmine uygundur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 üretir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Sorumlusu bellidir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5835F47-44F5-48A5-8910-3BA9845C7E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Kötü KPI örnekleri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932C1BD-F98C-4717-9647-F1F4331F59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Yalnızca aylık görülen geç bilgi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Neyi düzelteceğini söylemeyen sayı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Sahada etkilenemeyen gösterge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Hedefi, kaynağı ve sahibi belirsiz veri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DEA8B4A-47F0-4684-A084-D4D06DC876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4BAFE80-38AA-45A1-88D9-A285E4C9FF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9CD270B-D9EE-439D-9D4C-4D8A49C72E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866526497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EB2CD47-7B69-44A5-95EA-C813EDE8B6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260736D-3C79-442A-94BF-5A2C1F5A8C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86C124C-2693-4D4E-BAF3-6D0241325B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7AE17DF-085D-44AB-B244-2B4300AE00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A32FCAA-F509-4D27-B97C-81AC6DC3EC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Temel fabrika KPI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D6ADC90-690D-4329-80FE-B446DBB532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Temel fabrika KPI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CE7D939-AD92-48DD-808C-D223B924FA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Temel seviye yönetimde az ama doğru KPI ile başlamak gerekir.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117766F-2AC5-436B-9B90-1EB1A40A7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7347829-A509-4D99-8B0F-7119DD4302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Gösterge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62E2217-ADE1-4CA1-9606-03E91EC37C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D3074EE-1C86-4115-A27B-36E29FD098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Ne anlatır?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CC85DA1-1F95-4FD6-B51E-8D367F8A9D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6732CDE-0222-4E09-9F51-A9C327E5D1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Yönetim sorusu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EB3A4B8-5C41-4B8F-8E29-CB89761AC4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58D1416-0D5E-4843-A9A9-B3965D5C87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Plan Gerçekleşme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186063D-8785-4A71-9D8A-0F2E80F5F5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F54E021-DB70-48D5-A932-CEACEDCA96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Vardiya/hedef uyumu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58ADED3-996B-45FB-B0B2-A03DC0B31D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06FC850-B15F-47D3-9DEC-7D5093C120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Hangi hatta sapma var?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54926BD-7357-4BEC-998F-DCF009E7D7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B1A42D2-D4FB-4A9C-BB97-734B51FA22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Hurda / Hata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0511EFD-A4C2-4ED4-A5A3-7E1C28D3A4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99F6F1B-23E8-4921-832A-B581B86EAD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Kalite kaybı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FDD2B57-C933-4A66-921D-B9676C87E4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93A6459-95D9-42F4-874C-186839BD8D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Sorun ilk nerede üretiliyor?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612A0D9-29BA-4595-A6D0-4FA2D57E1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5314E87-3B12-4301-943C-8D16E4E3B0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Duruş Süresi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D68DE14-C5FE-4BF9-828A-BB7EB92271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29D87696-8611-4A7B-B545-C4FDC25521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Makine veya süreç kesintisi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9D6AE65-D4AC-4D07-9DAE-C6A3AD97BF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8010288-4D37-494D-B08A-186D6F4652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Hangi neden tekrar ediyor?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27FCD99-8F6A-40A8-9B6A-3BB4511724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DDB2E7E-8437-4F8D-84C5-5C0D635E90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Devamsızlık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F55FE17-E85F-4BB3-B376-F10C2E3BA8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86C6878-FAA8-42F8-A6D8-B9E0BCE8BE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İnsan planı riski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E58212B-56B4-48FA-80AF-78B9072EE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16BAC18-7E67-44AC-8B75-4C6499D041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Ekip dengesi nasıl etkileniyor?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577997A8-535A-473C-BB59-660FBC2F61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BDCBCD5F-EC01-4D8C-99AF-51F8DBC63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06B29BF9-B792-4913-AFDE-928246A88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554620162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F937A69-0B0B-4CDB-9BAF-55F513C72B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A179FA0-DCA1-4812-A4FF-D821EED03E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94960E0-95AC-4CBB-BB0E-4FC98B6B19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2465F27-5C9C-4A6A-8EDA-B0729A2EBF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Fabrika Yönetim Temelleri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329BA52-A92D-4642-8839-389D1AC9E2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Görsel yönetim ve toplantı panosu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8DCCF2C-B30B-4FDA-9605-E2AA7B09D4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Görsel yönetim ve toplantı panosu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76A83DB-0B7F-4D2E-9D50-36EE793BCA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Pano sadece sayı toplamaz; hedef, sapma ve aksiyonu aynı bakışta göstermelidir.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DFFB431-64FD-4A0D-918D-FE7803E5ED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55EAD7B-3698-4941-A0F9-6C03A1D913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C2EDB86-75A0-46E2-8734-6AD1219662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İyi pano unsurları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D0CA66E-F551-44FD-9FAD-20934C51FA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Bugünün hedefi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Anlık gerçekleşen durum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Açık sapmalar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Aksiyon sahibi ve tarihi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B8A4ED7-DEAF-47B2-8465-F36BA47AC7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Panonun amacı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D30592A-B958-4F1A-9CF9-03803A75D1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Yöneticiye soru sordurmak yerine cevap görünür kılmak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Vardiya ekibinin aynı veriyle konuşmasını sağlamak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Sorunları gündemden düşürmeden takip etmek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Yalnızca raporlamak değil, karar vermeyi kolaylaştırmak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1D9EFE6-21A9-482E-9825-E9AD31F8DA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16E9CA2-3013-400D-BF7C-B09B298926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Fabrika Yönetim Temelleri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36BBA50-579C-41A1-A07A-6C6333F7E4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96104393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