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92fc9fc8426141bc" /><Relationship Type="http://schemas.openxmlformats.org/officeDocument/2006/relationships/extended-properties" Target="/docProps/app.xml" Id="Ra47770cf70334c72" /><Relationship Type="http://schemas.openxmlformats.org/officeDocument/2006/relationships/officeDocument" Target="/ppt/presentation.xml" Id="Ra2f411ff1dfa4fcd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2026-06-03T14:40:19.2330000Z</dcterms:created>
  <dcterms:modified xsi:type="dcterms:W3CDTF">2026-06-03T14:40:19.2330000Z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58eef42d5db4b45" /><Relationship Type="http://schemas.openxmlformats.org/officeDocument/2006/relationships/slideMaster" Target="/ppt/slideMasters/slideMaster1.xml" Id="R7ebee3604be540ee" /><Relationship Type="http://schemas.openxmlformats.org/officeDocument/2006/relationships/notesMaster" Target="/ppt/notesMasters/notesMaster1.xml" Id="R0978458da9f24efa" /><Relationship Type="http://schemas.openxmlformats.org/officeDocument/2006/relationships/presProps" Target="/ppt/presProps.xml" Id="R3447902fbdc84e1d" /><Relationship Type="http://schemas.openxmlformats.org/officeDocument/2006/relationships/viewProps" Target="/ppt/viewProps.xml" Id="Rf6526168b7044524" /><Relationship Type="http://schemas.openxmlformats.org/officeDocument/2006/relationships/tableStyles" Target="/ppt/tableStyles.xml" Id="Rddd9ea0b89c1441f" /><Relationship Type="http://schemas.openxmlformats.org/officeDocument/2006/relationships/slide" Target="/ppt/slides/slide1.xml" Id="R67db13100cc94a9d" /><Relationship Type="http://schemas.openxmlformats.org/officeDocument/2006/relationships/slide" Target="/ppt/slides/slide2.xml" Id="Rcda911b555ca4710" /><Relationship Type="http://schemas.openxmlformats.org/officeDocument/2006/relationships/slide" Target="/ppt/slides/slide3.xml" Id="R20455d4b4c894fc1" /><Relationship Type="http://schemas.openxmlformats.org/officeDocument/2006/relationships/slide" Target="/ppt/slides/slide4.xml" Id="Rf89e347da4034cbb" /><Relationship Type="http://schemas.openxmlformats.org/officeDocument/2006/relationships/slide" Target="/ppt/slides/slide5.xml" Id="R20806046f1e54f6b" /><Relationship Type="http://schemas.openxmlformats.org/officeDocument/2006/relationships/slide" Target="/ppt/slides/slide6.xml" Id="R06dc35fccd50431f" /><Relationship Type="http://schemas.openxmlformats.org/officeDocument/2006/relationships/slide" Target="/ppt/slides/slide7.xml" Id="R97f9ed1f5fe34356" /><Relationship Type="http://schemas.openxmlformats.org/officeDocument/2006/relationships/slide" Target="/ppt/slides/slide8.xml" Id="R0b68bdccc2ff4b02" /><Relationship Type="http://schemas.openxmlformats.org/officeDocument/2006/relationships/slide" Target="/ppt/slides/slide9.xml" Id="R2d0ea415011e42b7" /><Relationship Type="http://schemas.openxmlformats.org/officeDocument/2006/relationships/slide" Target="/ppt/slides/slide10.xml" Id="R4bead3296222425d" /><Relationship Type="http://schemas.openxmlformats.org/officeDocument/2006/relationships/slide" Target="/ppt/slides/slide11.xml" Id="Rfaf0e13add18426d" /><Relationship Type="http://schemas.openxmlformats.org/officeDocument/2006/relationships/slide" Target="/ppt/slides/slide12.xml" Id="R39e13f83f0084a64" /><Relationship Type="http://schemas.openxmlformats.org/officeDocument/2006/relationships/slide" Target="/ppt/slides/slide13.xml" Id="R1a0fdff7f883438e" /><Relationship Type="http://schemas.openxmlformats.org/officeDocument/2006/relationships/slide" Target="/ppt/slides/slide14.xml" Id="R11704264cc514fba" /><Relationship Type="http://schemas.openxmlformats.org/officeDocument/2006/relationships/slide" Target="/ppt/slides/slide15.xml" Id="Rfc67e1e6cb8f4221" /><Relationship Type="http://schemas.openxmlformats.org/officeDocument/2006/relationships/slide" Target="/ppt/slides/slide16.xml" Id="Rf133901a26634cba" /><Relationship Type="http://schemas.openxmlformats.org/officeDocument/2006/relationships/slide" Target="/ppt/slides/slide17.xml" Id="R7ff2bb11aa7e4dba" /><Relationship Type="http://schemas.openxmlformats.org/officeDocument/2006/relationships/slide" Target="/ppt/slides/slide18.xml" Id="R3e1d8176ee7749f1" /><Relationship Type="http://schemas.openxmlformats.org/officeDocument/2006/relationships/slide" Target="/ppt/slides/slide19.xml" Id="Rf519ba99970d4b1e" /><Relationship Type="http://schemas.openxmlformats.org/officeDocument/2006/relationships/slide" Target="/ppt/slides/slide20.xml" Id="R9133715eb88d4094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8078a95fafd4c08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e7215adaa214b58" /><Relationship Type="http://schemas.openxmlformats.org/officeDocument/2006/relationships/notesMaster" Target="/ppt/notesMasters/notesMaster1.xml" Id="Rd0ee335dc8d84b11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e579aed620e4380" /><Relationship Type="http://schemas.openxmlformats.org/officeDocument/2006/relationships/notesMaster" Target="/ppt/notesMasters/notesMaster1.xml" Id="R447b2d77e3aa4b1d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2d04bf1787d642e9" /><Relationship Type="http://schemas.openxmlformats.org/officeDocument/2006/relationships/notesMaster" Target="/ppt/notesMasters/notesMaster1.xml" Id="R8ac8b94d90a64e48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e1ba2ba8815a4fc4" /><Relationship Type="http://schemas.openxmlformats.org/officeDocument/2006/relationships/notesMaster" Target="/ppt/notesMasters/notesMaster1.xml" Id="Raeaba167f38f4876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c7b2499eef07424e" /><Relationship Type="http://schemas.openxmlformats.org/officeDocument/2006/relationships/notesMaster" Target="/ppt/notesMasters/notesMaster1.xml" Id="R77870c0f9f3540aa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3f3df119bad4a9e" /><Relationship Type="http://schemas.openxmlformats.org/officeDocument/2006/relationships/notesMaster" Target="/ppt/notesMasters/notesMaster1.xml" Id="R4af049c62e524cb9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b889ed5f56cd47d3" /><Relationship Type="http://schemas.openxmlformats.org/officeDocument/2006/relationships/notesMaster" Target="/ppt/notesMasters/notesMaster1.xml" Id="R34559ec185b747af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aa8617a9264d42ef" /><Relationship Type="http://schemas.openxmlformats.org/officeDocument/2006/relationships/notesMaster" Target="/ppt/notesMasters/notesMaster1.xml" Id="R3b914afe3b31457e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6ebf115926ac4f0b" /><Relationship Type="http://schemas.openxmlformats.org/officeDocument/2006/relationships/notesMaster" Target="/ppt/notesMasters/notesMaster1.xml" Id="Raee6aa96bc394873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37ff7b4b5ebb439d" /><Relationship Type="http://schemas.openxmlformats.org/officeDocument/2006/relationships/notesMaster" Target="/ppt/notesMasters/notesMaster1.xml" Id="R206dbc1056524c3c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2b771e5013464a6e" /><Relationship Type="http://schemas.openxmlformats.org/officeDocument/2006/relationships/notesMaster" Target="/ppt/notesMasters/notesMaster1.xml" Id="Rb3c0fe49a394454a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78d6032262c4a50" /><Relationship Type="http://schemas.openxmlformats.org/officeDocument/2006/relationships/notesMaster" Target="/ppt/notesMasters/notesMaster1.xml" Id="Rbc8403ae986243f6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3ebb74a2a1342da" /><Relationship Type="http://schemas.openxmlformats.org/officeDocument/2006/relationships/notesMaster" Target="/ppt/notesMasters/notesMaster1.xml" Id="Ra8ac65b6f78040c4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470deb5493e4c51" /><Relationship Type="http://schemas.openxmlformats.org/officeDocument/2006/relationships/notesMaster" Target="/ppt/notesMasters/notesMaster1.xml" Id="R0d3fe0eaa8324c78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0748154e26048d0" /><Relationship Type="http://schemas.openxmlformats.org/officeDocument/2006/relationships/notesMaster" Target="/ppt/notesMasters/notesMaster1.xml" Id="Rac3cb201b6a54917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592ebb27c4845bd" /><Relationship Type="http://schemas.openxmlformats.org/officeDocument/2006/relationships/notesMaster" Target="/ppt/notesMasters/notesMaster1.xml" Id="Rc80a60e14adb40df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f400d7c4c2142dc" /><Relationship Type="http://schemas.openxmlformats.org/officeDocument/2006/relationships/notesMaster" Target="/ppt/notesMasters/notesMaster1.xml" Id="R1f840c994eda4215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ccfb8e8e75c462b" /><Relationship Type="http://schemas.openxmlformats.org/officeDocument/2006/relationships/notesMaster" Target="/ppt/notesMasters/notesMaster1.xml" Id="Ra1ced31edbb44292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3564b4623ca4ec7" /><Relationship Type="http://schemas.openxmlformats.org/officeDocument/2006/relationships/notesMaster" Target="/ppt/notesMasters/notesMaster1.xml" Id="Rbf67fa4c57ad42d3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1a880875adb4fcd" /><Relationship Type="http://schemas.openxmlformats.org/officeDocument/2006/relationships/notesMaster" Target="/ppt/notesMasters/notesMaster1.xml" Id="R9852d8cbdbaa449d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ee3604be540ee"/>
  </p:sldMasterIdLst>
  <p:notesMasterIdLst>
    <p:notesMasterId xmlns:r="http://schemas.openxmlformats.org/officeDocument/2006/relationships" r:id="R0978458da9f24efa"/>
  </p:notesMasterIdLst>
  <p:sldIdLst>
    <p:sldId xmlns:r="http://schemas.openxmlformats.org/officeDocument/2006/relationships" id="256" r:id="R67db13100cc94a9d"/>
    <p:sldId xmlns:r="http://schemas.openxmlformats.org/officeDocument/2006/relationships" id="257" r:id="Rcda911b555ca4710"/>
    <p:sldId xmlns:r="http://schemas.openxmlformats.org/officeDocument/2006/relationships" id="258" r:id="R20455d4b4c894fc1"/>
    <p:sldId xmlns:r="http://schemas.openxmlformats.org/officeDocument/2006/relationships" id="259" r:id="Rf89e347da4034cbb"/>
    <p:sldId xmlns:r="http://schemas.openxmlformats.org/officeDocument/2006/relationships" id="260" r:id="R20806046f1e54f6b"/>
    <p:sldId xmlns:r="http://schemas.openxmlformats.org/officeDocument/2006/relationships" id="261" r:id="R06dc35fccd50431f"/>
    <p:sldId xmlns:r="http://schemas.openxmlformats.org/officeDocument/2006/relationships" id="262" r:id="R97f9ed1f5fe34356"/>
    <p:sldId xmlns:r="http://schemas.openxmlformats.org/officeDocument/2006/relationships" id="263" r:id="R0b68bdccc2ff4b02"/>
    <p:sldId xmlns:r="http://schemas.openxmlformats.org/officeDocument/2006/relationships" id="264" r:id="R2d0ea415011e42b7"/>
    <p:sldId xmlns:r="http://schemas.openxmlformats.org/officeDocument/2006/relationships" id="265" r:id="R4bead3296222425d"/>
    <p:sldId xmlns:r="http://schemas.openxmlformats.org/officeDocument/2006/relationships" id="266" r:id="Rfaf0e13add18426d"/>
    <p:sldId xmlns:r="http://schemas.openxmlformats.org/officeDocument/2006/relationships" id="267" r:id="R39e13f83f0084a64"/>
    <p:sldId xmlns:r="http://schemas.openxmlformats.org/officeDocument/2006/relationships" id="268" r:id="R1a0fdff7f883438e"/>
    <p:sldId xmlns:r="http://schemas.openxmlformats.org/officeDocument/2006/relationships" id="269" r:id="R11704264cc514fba"/>
    <p:sldId xmlns:r="http://schemas.openxmlformats.org/officeDocument/2006/relationships" id="270" r:id="Rfc67e1e6cb8f4221"/>
    <p:sldId xmlns:r="http://schemas.openxmlformats.org/officeDocument/2006/relationships" id="271" r:id="Rf133901a26634cba"/>
    <p:sldId xmlns:r="http://schemas.openxmlformats.org/officeDocument/2006/relationships" id="272" r:id="R7ff2bb11aa7e4dba"/>
    <p:sldId xmlns:r="http://schemas.openxmlformats.org/officeDocument/2006/relationships" id="273" r:id="R3e1d8176ee7749f1"/>
    <p:sldId xmlns:r="http://schemas.openxmlformats.org/officeDocument/2006/relationships" id="274" r:id="Rf519ba99970d4b1e"/>
    <p:sldId xmlns:r="http://schemas.openxmlformats.org/officeDocument/2006/relationships" id="275" r:id="R9133715eb88d409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c9de15f474b15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550161b7d3344427" /><Relationship Type="http://schemas.openxmlformats.org/officeDocument/2006/relationships/slideLayout" Target="/ppt/slideLayouts/slideLayout1.xml" Id="Rd6155b823b9a40d8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55b823b9a40d8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1bc4d0e3d47b7" /><Relationship Type="http://schemas.openxmlformats.org/officeDocument/2006/relationships/notesSlide" Target="/ppt/notesSlides/notesSlide1.xml" Id="R7466d7010a6143e5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10a0c40a4707" /><Relationship Type="http://schemas.openxmlformats.org/officeDocument/2006/relationships/notesSlide" Target="/ppt/notesSlides/notesSlide10.xml" Id="Rb65ca84e1476475a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e14ae6484eb9" /><Relationship Type="http://schemas.openxmlformats.org/officeDocument/2006/relationships/notesSlide" Target="/ppt/notesSlides/notesSlide11.xml" Id="Rf769f4273a5e4432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bf126819742ee" /><Relationship Type="http://schemas.openxmlformats.org/officeDocument/2006/relationships/notesSlide" Target="/ppt/notesSlides/notesSlide12.xml" Id="R553bb543a63b493e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3a18af6c4478f" /><Relationship Type="http://schemas.openxmlformats.org/officeDocument/2006/relationships/notesSlide" Target="/ppt/notesSlides/notesSlide13.xml" Id="R50185fed36ea404e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0a56cf1b74387" /><Relationship Type="http://schemas.openxmlformats.org/officeDocument/2006/relationships/notesSlide" Target="/ppt/notesSlides/notesSlide14.xml" Id="Rb7dcb5f871e94517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831d1a5c04e40" /><Relationship Type="http://schemas.openxmlformats.org/officeDocument/2006/relationships/notesSlide" Target="/ppt/notesSlides/notesSlide15.xml" Id="Rb29df1674a1e49e1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4dd3e5ecf48d2" /><Relationship Type="http://schemas.openxmlformats.org/officeDocument/2006/relationships/notesSlide" Target="/ppt/notesSlides/notesSlide16.xml" Id="Ra7f77e8acb86490f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22db57af4f8a" /><Relationship Type="http://schemas.openxmlformats.org/officeDocument/2006/relationships/notesSlide" Target="/ppt/notesSlides/notesSlide17.xml" Id="Rd56f6a7b749b4e58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4929f78204107" /><Relationship Type="http://schemas.openxmlformats.org/officeDocument/2006/relationships/notesSlide" Target="/ppt/notesSlides/notesSlide18.xml" Id="R9920941a3d154d8b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ef98d2584074" /><Relationship Type="http://schemas.openxmlformats.org/officeDocument/2006/relationships/notesSlide" Target="/ppt/notesSlides/notesSlide19.xml" Id="Rdb8704acc39e4836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2c33724894c96" /><Relationship Type="http://schemas.openxmlformats.org/officeDocument/2006/relationships/notesSlide" Target="/ppt/notesSlides/notesSlide2.xml" Id="Rca1c4aaac5944510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fab8f2ef64a28" /><Relationship Type="http://schemas.openxmlformats.org/officeDocument/2006/relationships/notesSlide" Target="/ppt/notesSlides/notesSlide20.xml" Id="R9161aa931b4b4bf5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72128be264bf1" /><Relationship Type="http://schemas.openxmlformats.org/officeDocument/2006/relationships/notesSlide" Target="/ppt/notesSlides/notesSlide3.xml" Id="R2aaaff795d964e60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96dfed85b42da" /><Relationship Type="http://schemas.openxmlformats.org/officeDocument/2006/relationships/notesSlide" Target="/ppt/notesSlides/notesSlide4.xml" Id="R7d4a4d85f2f8422b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74cd2e6ab4476" /><Relationship Type="http://schemas.openxmlformats.org/officeDocument/2006/relationships/notesSlide" Target="/ppt/notesSlides/notesSlide5.xml" Id="Rc4cd43dadb4a4015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aabde1bea47ae" /><Relationship Type="http://schemas.openxmlformats.org/officeDocument/2006/relationships/notesSlide" Target="/ppt/notesSlides/notesSlide6.xml" Id="R454fadba57244c17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b734c543a4866" /><Relationship Type="http://schemas.openxmlformats.org/officeDocument/2006/relationships/notesSlide" Target="/ppt/notesSlides/notesSlide7.xml" Id="Re9336959e86c4127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ffd7a8afe4215" /><Relationship Type="http://schemas.openxmlformats.org/officeDocument/2006/relationships/notesSlide" Target="/ppt/notesSlides/notesSlide8.xml" Id="R4b3f8182dc1849a0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a427f8286465f" /><Relationship Type="http://schemas.openxmlformats.org/officeDocument/2006/relationships/notesSlide" Target="/ppt/notesSlides/notesSlide9.xml" Id="R1725ba5f1b3d4875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D26458A-3D40-4533-89F0-B63B5CC4F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5DAC378-8CB7-4CBA-A4EE-26923303C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0307CCA-F5A3-4879-8690-6494695C0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910991-8C71-4229-A2DE-9DB1695A8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35BB35-9F75-4ED3-A80A-7F5D4D1ED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FE4518-AB80-401D-862C-E0D69DFBF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4E37666-C715-4A45-8C1B-0D5525A08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fabrika yönetimini günlük takibin ötesine taşıyarak karar kalitesi, toplantı ritmi, kaynak dengesi ve uygulama yönetişimini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C864F13-2DBC-4F93-8687-EE0851842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8A8EDFC-FB9E-4510-AEB0-D9516182D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Sapmaları sınıflandırıp yönetim önceliği haline getirebilmek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ve karar ritmini üretim ihtiyacına göre tasarlamak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İnsan, kapasite ve kaynak kullanımını dengeli yönetebilmek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uygulama planı ve aksiyon yönetişimi kurabilmek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45726DC-2C99-452A-914E-D867F2D38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26EB5A-CEDB-4A9F-AE40-88C244DE6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73F61E3-00F3-4A01-8151-A1359B23C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41597EA-B643-42E6-8703-D455D1306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756E2ED-0DC9-4F99-8DCD-B6C4E9B90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1C1882-BF2D-4EB9-AE38-B83B227ECA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EFFEC13-5738-4A26-AA79-5257970D8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07542621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729639-A068-4014-B8A7-17E35F3E5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D89F480-85B3-47E1-A5D9-1F96DF9CF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EFB46D-E7E8-4E5A-822F-AFAA2249E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DE7D35-F662-4A53-B49F-15FFD1D6C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4A5729-26FC-46B4-A843-3A47EA085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Kalite, bakım ve planlama arasında karar köprüsü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565039-3F26-4925-8AA9-C2204C998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Kalite, bakım ve planlama arasında karar köprüsü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49FA0BC-A759-4519-AA1B-8060A1C03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sorunların çoğu tek bir fonksiyon içinde değil, fonksiyonlar arası boşlukta kaybolur.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6D4EDE0-F9F2-4AE9-B7F8-58EDAEA84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05BDF0-7D37-4C9F-B88D-71FC155B7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C500EB7-FD1A-420F-BFA9-E258C74CC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Tipik çatışmalar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AF5154-15FE-4D94-8193-D238BB6A2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devam etsin mi kalite dursun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şimdi mi yapsın sonra mı?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Teslim riski mi kalite riski mi daha kritik?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veri kararı belirleyecek?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0BC07B-E75C-4F81-BF2C-2B105A584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kuralı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93F5639-D654-4DAD-A919-A96829C501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kriteri baştan tanımlanır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konularda tek sorumlu belirlenir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problem için çoklu gündem açılmaz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ve tekrar takibi zorunlu tutulur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6CA28CD-7591-4F86-8A9E-7E05FFC32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ADB3FD5-4DB5-4C7C-A3BC-D4AB2E7B1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36B4236-0AA8-44C7-8AB2-756D7C3F1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419540403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D0750E8-57A8-4775-A279-71D84626D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9394939-E131-4C09-9276-02430E235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74C24FC-D450-45E1-8959-3AAB6C9C7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CA87A5-9BBF-403A-8465-F79495633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7B3A2A8-D395-47BF-93E9-07370888B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ve verimlilik ağacı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66FFE6B-9579-4C9E-8A01-406F05D1E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ve verimlilik ağacı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F12A15A-5CBF-423C-BF56-DD0129FE5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yönetici, fabrikanın performans dilini finansal etkiyle bağlamaya başlamalıdır.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1B09E71-201E-4291-938A-D5D2439A8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94C14A9-09FC-4732-9676-E02A87D99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5B8A65-EC66-47D5-ACFE-8B965805F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B2413E8-367B-49A5-A9AF-AA67D220C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Operasyonel gösterge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4AA159-D47B-4BEC-BE03-491F7F540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9924459-19E4-4CF7-A74F-4DBB8992D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DB50B97-8C40-4F12-8379-1FBCCEF33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76BD167-CBF0-41F5-8936-7770D5522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5A9D1A-3D92-4888-8A19-BF736C4FD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53A29D6-1A91-4F3D-98A2-A979E5C75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Hata oranı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EEF15D9-8A60-4EEF-80DA-C0D17C826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B7F4270-FBCD-41C2-B777-7C1FC6480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Doğrudan maliyet artışı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40D1632-35BF-4E38-8096-5B1EFC067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3197B83-C786-41E6-91A8-CC883B947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Duruş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30A24DD-4D4A-4892-963C-D66DA5BBE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C12B4D3-2C3B-4945-8CD8-DDB78F691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Kayıp dakika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D2DB539-263A-4357-8CD2-69700A681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72616E9-6415-4ED1-8D85-98649E45C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Kapasite ve teslim kaybı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428D6F0-1D2C-4F22-AE58-1FC294D95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CF11393-9994-43D4-A670-493CC12A8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Fazla Mesai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1D9D1AF-8970-4429-9C4E-97F233990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3D4E5DC-10A5-4412-9C71-F59DF7571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 vardiya ihtiyacı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F3DF238-A592-47EE-8B81-5E82FB0FC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02D4FDB-2F39-4C79-B20C-15166CFF9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İşçilik maliyeti artışı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8B157E9-BBF0-4C29-A131-2BA4846B8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B0DF898-0D83-48F4-8472-95D5191F6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Plan Kayması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3454423-FC97-4B5E-88C9-E7D32506B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B95FD84-2941-4660-93AE-7469E481A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Sevkiyat sapması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2EAB8DB-9D9D-4944-A5B7-088A0FF8B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9656352-08F2-4371-A96F-7F5355586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Müşteri ve stok etkisi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6DB1EF0-9927-4731-8AE1-66055FA8B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FD1B059-6B54-4074-BCAD-8B8963129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239E2B4-F6AB-41BD-B404-5AF6D506B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903983963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FCE894A-8B09-4DDE-B974-1BADAE912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65BCA8B-E34C-4856-BA4E-08DFEE2CC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6EE378-9329-4922-A113-4E6569E69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3EF0F57-688F-4597-9F0A-7C67A4660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A0E5A5-1717-413D-BBBD-F2D6578C1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Aksiyon yönetişimi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DB8C23C-6FA9-406B-B892-64A75E234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yönetişimi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94974E-8E96-4075-8F69-806A6FFE7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Aksiyonlar görünür ama kapanmıyorsa toplantı sistemi bilgi üretir, sonuç üretmez.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19D3B1-5E53-4803-BADD-A80A7F64F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A37170D-EDDE-4CA2-AA7D-76756527CB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aksiyon tanımı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6201B14-CD35-4CF8-9E1F-9D92A5E5E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 yapılacağı açık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Sorumlusu belli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Tarihi net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 ölçütü anlaşılır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787B8AA-90DB-4692-AE74-4109145E6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E8F2E63-CE45-4AE8-9FD6-F4DB48652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Takip kuralı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CFC20FB-1278-4AF4-9B57-FFF635535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Açık-kapalı durumu görünürdür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Gecikme nedeni yazılır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aksiyon aynı kök nedene bağlanır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090C9C-21F6-4EB9-8913-23AB80E99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C41611-41D4-4F2B-84BC-B9A2529E2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Kapanış kalitesi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ED3341-4C22-4BC7-B713-9A644F7C4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edilmeden kapatılmaz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standarda bağlanır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 notu bırakılır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4EFDC08-D7FD-443A-B562-F6E98265A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B27BC95-AC52-4041-883B-C4347019E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E556B11-A278-4A01-9A7A-B93E09AA8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040547767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0EC510E-3D56-4046-B8AD-D859453ED1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3302A57-FA95-4942-B61B-926518364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82BC1ED-C199-4CCC-91F5-1D38F3699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D36E30-3ECD-42F5-9224-0EF8D6CCE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9E9A231-DF89-4141-B415-172EB496C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uygulama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17344F1-7C3E-4517-BBA6-1CF51E109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uygulama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95D02B-7FDD-4E86-AF73-C2BA2B6C9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seviyedeki hedef, günlük takibi yönetim sistemine dönüştürmektir.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01EDF67-3F4F-4C08-A627-1E5F9D1CD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6070BD3-8677-4076-A195-F667591E4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9AF211-6B51-4E4B-B2F3-4FFB68423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30 gün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75A283-0C22-4A6C-BDA1-52EE99D31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yapısını oturt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KPI görünürlüğünü güçlendir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takip disiplinini başlat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9BD805-EF14-451F-8E78-9DF843AB8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30-90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D111AA-4384-4E8B-9FD0-58C86D9CD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sapmaları sınıflandır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ve kapasite kararlarını veriyle yönet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Bölümler arası karar ritmini standartlaştır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E295B4E-26B3-4729-BAAD-5A501345C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CCC8182-61AB-4016-97C3-B893DABEF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B382CAF-91BA-42FB-8ADB-899FC4F01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208233089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CBA4B7-D39E-4DCF-831F-5BB2FC6A1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643705-CE7D-4A17-AC05-1C9D8A85B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0F3B02-97A6-4ADA-B83F-85720C3AA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43F02E0-34A8-4C1F-8251-1B50F9EC2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543290-081C-40E6-AA42-011E6D4A4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karar var, kapanış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5787DDA-0CF5-43FA-BA03-10262289E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karar var, kapanış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22CE6A-C927-4B1A-8FE6-E978B264D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Birçok fabrikada problem bilgi eksikliği değil, verilen kararın yaşam döngüsünün zayıf olmasıdır.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5AFA29-E961-417F-84E2-10EE01814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ED30F0C-0DC8-464E-9556-AD211959C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AAD9D40-E4BA-4F00-8C1C-311741491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80C773C-9E46-48D4-9643-720615552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Toplantılarda çok sayıda konu konuşuluyor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Aksiyonlar kaydediliyor ama gecikiyor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kalite ve duruş problemi tekrar geliyor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Kimin neyi tamamlamadığı netleşmiyor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7E64D15-134B-46C7-9313-5540B9075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Uygulama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33030A4-8E85-413E-9332-DB9F28180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formatı sadeleştirildi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Haftalık kapanış kontrolü eklendi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sorun ayrı başlıkta izlendi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kalitesi ölçülmeye başlandı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D4FD9A-C8BC-47D8-AFE8-070E0F45B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A73D4E6-5D65-4C94-B572-28E6C50C2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76D6DED-2533-48F3-A0CF-4E711681D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881033602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5E669D4-ACD9-49D0-A528-2B7ACC178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5FD5546-A967-4B7B-9158-1D1C1C674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4828F71-25EC-4841-9A86-83144B6A1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0B1B07-6BE1-42AD-8848-8DAC55B8E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1F4D30A-2257-4E73-90DD-B06BCF674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Kısa çevrimli kontrol panosu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2F052C-4A66-4F2D-93CA-A143A4BAE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Kısa çevrimli kontrol panosu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0B7EA18-740E-4F24-B1E8-3F6759D7E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yönetici, vardiya boyunca performansı sadece toplantıda değil, belirli kontrol anlarında okur.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B5A1DBF-6E0E-481A-81BB-228BE60FF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F1861C-D3EB-4235-A434-C4748C03C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00F067-BE84-4260-8DA2-07A8B30CA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Pano içeriği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14444B-CB93-4D2D-BE65-60F175198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Saatlik plan ve gerçekleşen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duruşlar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sapmaları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malzeme riski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C7356B-45B2-43F0-AC18-F53617B89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davranış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2D89970-E363-4321-927D-A17B725AD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anında görünür olur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aynı çevrim içinde atanır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sonuna bırakılan kayıp azalır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 sahada daha isabetli müdahale eder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401F70E-A5D3-46CF-B14C-B749E029F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5676CD0-60D3-495F-AF1E-AC4B517D68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9E2A5D7-3A65-4AD4-A706-3943CF122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103994099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067CFB-7343-405D-950C-29149D0CB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1FB2E8-E8F7-4EB2-925F-0AC49059B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F9A1788-7F82-420F-9F85-D5EAAFEB3C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E0057C0-16BD-49E5-A3A0-98DB8CDDF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DC5960-FDDB-4035-AA69-2FEDAD56E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Eskalasyon matrisi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C5021FE-4D95-4F1F-B7D6-0B537DB09C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Eskalasyon matrisi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BEA13E-DC32-4DA8-8E84-8486006D7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hangi problemin hangi dakikada hangi yönetim katmanına çıkacağı açıkça tanımlanmalıdır.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17E1F0-7CFF-4BCC-8EDB-5F37AE08E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C734DEE-E185-489B-A5EC-58B6C79FF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seviye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F0D57C4-76AC-42FD-8B5F-2177309D2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 içinde çözülebilen durumlar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Operatör, takım lideri ve vardiya lideri ekseni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Dakikalar içinde karar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BA633E3-7A31-4DBD-BD51-8141CE4D6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A004AC2-5EA0-478D-90DA-3B914693F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İkinci seviye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B692687-A1B4-407C-877A-51F936BFC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Çapraz fonksiyon ihtiyacı olan durumlar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Bakım, kalite, planlama desteği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 içinde çözüm hedefi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1827CE-CD13-48CA-95C5-FD18B1BD4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66C886A-81B4-4013-8660-51CF9369F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Üçüncü seviye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A7B4CF-43F3-4C60-B48A-BD91A7C73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Kapasite, müşteri veya güvenlik riski büyüyen durumlar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Fabrika yönetimi kararı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Yapısal aksiyon planı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EE15B39-800D-470E-938E-F5F960D56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EC093C1-D282-400C-8C21-3C96CA8C3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4AB8CFF-DC8D-455B-818B-96D799175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589374942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A50A670-637E-468F-9578-D567334C1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4A8711-15F4-452E-AD9E-126029EB1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6F38E11-567E-40AE-9EED-F7CF1E711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57F03F-12F6-4C9A-A600-7405D8A7D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C8FD4DC-CEF6-4454-BB9F-FF763D3C0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İç lojistik ve besleme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C011EAB-F1EA-402F-9160-535B2C505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İç lojistik ve besleme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58EB4F-0206-419A-8F36-BDB2FFBA8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Birçok üretim sapması makinede değil, malzeme ve bilgi akışındaki gecikmede başlar.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8063A4E-49B2-4D06-BEF1-BD4F34794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7ED673-D0FC-427A-9E56-CC8FF16BC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4F1D68B-0204-4F89-A073-10BED2D42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DB97F3B-0375-4932-B5AD-E60660375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veya eksik besleme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 başında gereksiz bekleme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Forklift yoğunluğu ve karmaşa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önceliği belirsizliği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B5757D3-C509-4CB5-8590-AA9A5F1AF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yaklaşımı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456ED3B-B6EC-4176-8537-A34CB6ECA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Besleme kuralını görünür kıl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sırasını netleştir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riski için erken uyarı kullan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Üretim-planlama-lojistik temasını artır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05C3DEC-D955-4B09-B4F6-63F9E9F9E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28512FE-FEDA-4744-8FD0-F3056B438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E1FBF1-7CF8-4CB7-88FB-CD8828AD0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147995829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1F89FAF-C305-4C4E-A9E7-D29AA2D83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790E2F6-244E-40F4-9489-2B59B028E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3B9CD9-1F6D-4676-9C7F-9DC1AE1DB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F37FF69-FBDB-4C82-9036-5123E9D2F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BA25B0-F372-49DB-9DB8-E20414535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Yönetici iletişimi ve ekip hizası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D0C7D77-3649-447C-9780-1364499B3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Yönetici iletişimi ve ekip hizası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9B8E48C-F029-46E6-BB7C-C4BEC223B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yöneticinin dili dağınıksa ekip de dağınık karar verir; net iletişim operasyon disiplininin parçasıdır.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4E412FC-83C2-450C-B94C-7995B3E5F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D54CA2E-F0DC-47CA-A93D-D6CB026CC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B993325-A565-4E24-B643-0E4DC6081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Net iletişim ilkeleri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31B773C-4A10-4221-A90B-059D6B2C9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Önceliği sade söyle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Sapmayı veriyle tarif et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beklentisini açık koy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Takip zamanını aynı anda belirle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655482-85F9-44E9-AD4F-24E770E64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iletişim örnekleri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39E983-49E7-4CB4-AD77-C5D68F6A5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Genel ve belirsiz talimatlar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konuyu farklı ekiplere farklı anlatmak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 belirtmeden iş istemek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değiştiğinde nedeni açıklamamak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BECD378-B7C5-48A4-B1EB-731EFA212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65E8FA1-0D8A-4632-BA8A-A1AD9AAD5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B67B175-F549-4104-A8B7-533EC6876E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422492679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604690-2ADB-4F3E-8E2E-AC03F1600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F452719-B598-4889-BD96-5EB0AC2FA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053E61F-97ED-462E-AAB5-F9AE7A913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CDC2D3C-000C-423C-B185-8D8010C89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4A1D1C3-4623-4F31-B6F9-CC5C306B0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32F3C6-3F84-4BAB-9CBB-033E7049AC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5763A1-4CAB-411D-8C16-9C02CBEB8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ortak dil, karar hızını doğrudan etkiler.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65FB832-F56E-4846-8397-3BF9DE032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874467-5E5C-4A25-8841-54B03AD2B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Eskalasyon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6F74B5-3594-42E8-8A62-9CCC803B5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Sorunun doğru seviyeye zamanında taşınması.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FE1B132-CD5F-4654-B795-C6947314C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0984CBB-A4FC-437C-99FD-1CF913AF5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Kök Neden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343FE2F-8E4F-4E41-864C-FE0A4E886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Semptomun arkasındaki tekrar üreten gerçek sebep.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F286569-B3C3-4C99-91E1-9B79DC346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4098669-76E3-42EE-A00C-1FE3E6FF4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Yönetişimi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D4FDE72-8D3C-4852-BF18-C608FBBA2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Kararın sahip, tarih ve kapanış kuralıyla izlenmesi.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B361F89-1266-4EC5-8BC5-126351E90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3A9A485-99CB-4C2F-9BB8-6E7B15CEA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Kısa Çevrimli Kontrol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ABD4625-BDD4-4B08-850F-5EE539318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 içinde sık aralıklı performans takibi.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7B1E9F9-E5FA-4EC3-991C-41B432163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589986F-550E-4B26-B852-5C94012F6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 Riski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078E747-4CFB-4F8C-A9B6-81702A99E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Planın mevcut kaynaklarla sürdürülememe ihtimali.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6E639AC-931B-4E51-9B84-00F4FF75E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A929933-2377-4216-842C-E232763D5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Toplantı Ritmi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5A367DF-610A-4A50-98E4-721253040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Kararların belirli sıklıkla ve aynı formatta ele alınması.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4F9EEAB-E1EA-4216-BBC2-27B173FA8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C6C7265-4622-4E19-A23F-456F7203BD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10B74EE-DDA5-4601-8399-F3843E26B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802161892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44C3825-4898-43F0-A2FF-9777BCEA8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74ED61-EACB-4CD5-AAA5-2A7862F85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9EEC03B-CA11-4ABE-BAE7-AA6419EB2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340DAD-0AD6-49D1-817B-3616EDBAAA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7956CCF-B512-4924-9583-A1287B0DA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fabrika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92FEDD4-5F73-49A7-A742-C91EECDC0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fabrika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C9274C-841C-444E-B209-CBAD84D93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 yönetim, yalnızca günlük sapmaya tepki vermek değil; sapmanın tekrar üretmesini engelleyecek düzeni kurmaktır.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3B68CF3-B881-4CA6-A741-94ECCA9A4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569B108-EEE7-43E6-ABAF-E08CDF17C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EFE0D18-97E6-401C-BC29-84E7D418C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odağı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502E6CE-1603-4ACD-82CD-E1F86701E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Trendleri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ve tekrar eden kaybı ayırmak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Toplantıyı karar aracına dönüştürmek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kullanımını veriyle yönetmek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EC9E5AF-13B1-4945-AF22-360F9AEBD5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işareti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38D08B-30B8-49CD-944D-30C23B10D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problem farklı vardiyalarda aynı dille ele alınır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kaydı ve kapanışı görünürdür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Aksiyonlar kişiye değil sisteme bağlanır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 günlük baskı ile yapısal konuyu ayırabilir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29625E5-169E-4A55-AC1C-1BA5BBB613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B73B6EC-7F7B-46E8-8A6B-122E3A6E7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493D78C-98A3-4446-ACAA-B379E18E1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8268610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07FDF32-C474-461A-A404-A0C82A986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1ED0E2F-15E9-4063-8B5F-9DCEE755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4AE317-FCB1-4692-BA5F-FBAAED835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3A1FB2C-E808-4D92-A2FB-213639525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076005-13B8-43C3-B6DC-B6CBF2AD7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65DA29-0CE6-49AE-BF23-681684B31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8A30478-124E-4A20-9A02-823F41173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fabrikanın günlük yönetimini karar ve uygulama sistemine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590D280-66E0-4D35-A291-45A05C7921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C4CD4A6-A940-43D3-B119-83A66613E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C2101E-AE16-4758-A9F0-80F4BAFC1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sapma aynı hızda ve aynı düzeyde yönetilmez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karar üretmeli, aksiyon kapanışına bağlanmalıdır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 ve insan planı veriyle okunmalıdır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kalitesi, aksiyon kalitesiyle görünür olur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C71A3C7-BCC8-465B-9B9E-E3E6233CC0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285DE82-0F12-4D10-AE2E-42EC09C57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25B1FD-881C-4D16-80D3-5A22125E6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İleri seviyede yönetim sistemi, lider standardı ve yayılım disiplinine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Karar dilini finansal etki ve olgunluk matrisiyle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Çok hatlı koordinasyon ve sürdürülebilirlik yapısını kur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D65F2FB-3F9B-4C85-9A18-64A13A69F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5FA8958-F08F-4420-B33F-48981C621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D6899B-D661-4BD0-9AB9-7081EAE01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BDACCE2-2A5A-4D65-9F3F-8B52EBD9D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46499440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131435E-5A9C-4CD1-9764-E2C2C00D9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39BB094-CE55-4841-90BB-CB427FB7B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E7A6193-8AE5-447A-8D4B-FD5C04E45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B631AF-F70F-4383-9880-6036963B9F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E9F682-A186-4B3C-9B13-24DD061A5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Sapma sınıflandırma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711C83-26B1-4CCB-8C68-53A6DBD89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Sapma sınıflandırma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0B7253-BB31-4B9D-BF12-DC2793B60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problem aynı tür değildir. Doğru sınıflandırma, doğru aksiyon hızını belirler.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972EB3A-69A0-4DC0-A5C1-314208C1E7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AF558C2-96EA-431F-90E4-E1021C193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Anlık sapma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B6762D-0CE9-4926-B688-D02E8A948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içinde kapatılabilir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karar ve sahada müdahale gerekir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etmiyorsa günlük düzeyde yönetilir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4CBE51-744B-4276-873F-1ADD7F3F3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AD0E899-FD4E-4AC8-A081-0C7F90B49E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Tekrarlayan sapma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D28B3CE-FBDE-4698-9CA6-AF5C98EFE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hatta benzer şekilde görünür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ihtiyacı vardır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Haftalık yönetim gündemine alınmalıdır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A7B743-5473-494A-981A-2C4E92639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9F5273D-7382-4458-8546-DFC055DCD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Yapısal sapma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D5735FA-DC3A-4290-9A9C-1705B5A82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Kapasite, sistem veya tasarım seviyesinde oluşur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Çapraz fonksiyon gerektirir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veya süreç değişikliği gündemi olabilir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00BF81B-9AAC-4B6B-89C6-CAB981688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F5C4DDD-9C98-4DA4-98AA-B4F0BC1E6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71E8FE-EA05-4B34-88A5-1C825F184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14709654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3D69AB2-7BCD-4C82-B08A-F5298BA05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3684387-87B0-4DE1-B784-DFDF4F74F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FB3B5BA-2CDA-44FE-976B-87E907C3E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E26BA39-B23F-428B-83F9-87500F1DF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F4E3CB-DFA6-4ACF-B87E-2769D5D67A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Toplantı sistemi ve karar ritmi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8D90D7B-CC01-415C-9705-A848DC296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Toplantı sistemi ve karar ritmi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437502-82F8-4D7D-9977-612C17E29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toplantının amacı bilgi paylaşmak değil, karar vermek ve kararın kapanışını izlemektir.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F383125-72AA-4C9C-82B7-4836EED51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03F908D-AE60-48F2-BFAE-D293E254B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3F56A27-3C85-4E0C-9C85-DB4290D2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Günlük toplantı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D86CF2-D007-4188-AB50-7135D62CC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Dünkü sapmalar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Bugünkü kritik riskler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aksiyonlar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Kimin ne yapacağı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98A2CA-A46D-4391-8011-16B536CFD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Haftalık toplantı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D38C3D2-FF48-4CAD-884F-8B36F2262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Trendler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kalite veya duruş sorunları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ve kapasite kararları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Bölümler arası engeller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1877922-31F5-4164-9C3B-CF2C287F4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240753-3A69-443D-967B-9B505E8C0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D71A46C-2249-4666-BFDB-B3087A4D5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82102054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D1D188C-953B-466C-8931-82C3D2185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F25EF17-873F-4FAB-A10A-EE5FDC46C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CF8C6FC-85FD-4446-A337-696D3C514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14A4C46-4ADD-4F78-93C7-5FDAB9171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727A07-5930-47F7-869F-AD489B8A4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Toplantı türü ve beklenen çıktı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DF77999-C7AB-46E7-83BC-3A9B04A7E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Toplantı türü ve beklenen çıktı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5AA5FA6-CFFF-4F88-84F7-FDAC22849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toplantı tipinin çıktısı önceden tanımlı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6AAFD10-F755-4602-A420-F2D20D92F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24CE05C-381B-4D14-BADE-F5AEE5A64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Toplantı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97E50DC-0F00-4375-8342-25AA6A51A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303898-45E1-4D5F-A7E5-9A9E159FC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Temel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C8A195-498F-4291-9737-5D6FCFF7C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B2C3AA-6FD3-4337-85A5-754D84C37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Beklenen çıktı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EF0352C-9874-4CA0-B710-EB7DC5F8E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350DBD-7577-4C22-9961-948D239F8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Vardiya Toplantısı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0A264BB-5AF3-44D3-9B80-B4AC254D6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57374A4-222C-4A2F-B180-0AA1AC971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Bugün ne riskte?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5FECC9B-260B-4ACA-8654-85F33E778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35B722-E12B-4AF9-AE11-EF266B4D20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Anlık aksiyon listesi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0F75F5F-B4AD-4170-AAF0-D1B746F77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BCB4C26-FD1C-4D81-99A5-AA2793F96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Günlük Yönetim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42A877-4BE5-4298-8ADA-262EA64E3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1D3866A-DCCB-458C-8B69-724950670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sapma tekrar ediyor?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3627625-D7B5-4500-B7BB-EFAE6A2B3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F0FDAFB-B328-4B5E-8B11-776346F32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Sorumlu ve tarih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70A07D5-FB7C-46D9-BD9B-19E52DE7F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6F7C9CF-419B-4FC3-A53B-5DEE5F6B8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Haftalık Operasyon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090CCD1-1691-4ECD-99AB-1BDA24AA04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F0FEC09-8277-41AF-B753-AF23D2240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konu yönetim kararı istiyor?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D0CE02C-B1F5-4E62-824B-66289305A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BF15437-F773-4483-AA5D-47BC5F68A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Öncelik ve destek kararı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30984DE-8F61-4909-9301-0FCD0A0DC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FDF9172-BC3E-4A31-B2DC-09C8B6B30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Aylık Gözden Geçirme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935CB2B-385C-4B8A-9BAF-00F7E2725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F39321C-831E-423E-99B0-0F9847A8F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eğilim kalıcı hale geldi?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5C51F21-7B5F-47C7-A23E-05D381EDD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B994241-FDD7-468C-B230-8167A048C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Yapısal iyileştirme kararı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AC3E4F4-97DF-4FB4-9D1D-B47FAB823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8E2B65B-082C-4177-90D1-5589F4786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B9184D2-4668-4654-97CA-484A1EEAC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53359709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7F5FE11-74A0-48F7-8DE6-19DE3D2DF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D608E25-7EB5-49C2-837C-AEAB4BECB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3052DE-11D2-4646-884E-CA89E6EE7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CC76C20-06AC-4EBD-85BD-CB59FCC505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AC814F-51E3-4C07-8A19-ACB1673824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Kapasite ve kaynak dengesi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3FE371-834D-4FA5-84C7-12128C097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 ve kaynak dengesi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C2876B4-6A09-4CBF-AB05-E22F46E1E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kapasite yönetimi yalnızca makine takibi değil; insan, vardiya, malzeme ve plan dengesinin birlikte okunmasıdır.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4848E53-9DE2-4448-BCAD-037EACBA1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F3665A6-7CE4-46A1-A3F7-3CC710206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CDA66E9-F393-461C-AA8B-6371BB53D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ana göstergeler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9150B45-D76A-441C-9A5B-4E407C69E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hat doluluğu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ve vardiya yükü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 besleme sürekliliği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kaynaklı değişiklik sıklığı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80580AC-0CD2-48BC-B313-09EE850AE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Karar noktaları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477D0D6-CDBE-4D3E-9C04-E5A9AF8CB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dağılımı değişmeli mi?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sırası revize edilmeli mi?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Darboğaz desteği gerekli mi?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İç lojistik akışı yeniden düzenlenmeli mi?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3215AC9-2F38-411E-9E54-3F22E7FB5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E17CC9-1B7F-40FE-855D-F9504B5FF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EDB9495-10A3-4B93-B61B-B106EF719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55874799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B68B046-364A-4E38-97DF-ADF082140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C749402-A9E8-4BBB-8FCB-8C4D19EAD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C0CA6B-A3BD-4266-8915-6350AC2B28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257B92-BDA7-498A-A47B-E6089E3A0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6660FC-76D2-407F-B6C3-1096F428B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İnsan planlama ve yetkinlik kullanımı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708391F-3D51-4FD2-9DDF-CE37751613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İnsan planlama ve yetkinlik kullanımı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0A3127C-338B-479F-A7A8-F420400F9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İyi yönetilen fabrika, doğru kişiyi doğru hatta doğru anda konumlandırır.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1944C46-EEDA-4810-906A-94053372A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F47CDFB-824A-4D74-B740-20D59CD30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E4590CD-C18A-4CCD-9800-06E5E8707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konular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AD3455-7AB0-493B-9CCF-53893A3B7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Çok yetkinli personel dağılımı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Devamsızlık etkisi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başlayan desteği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işlerin tek kişiye bağlılığı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AF044AF-C839-4F08-8309-6348D38D7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89AC8E5-F9DB-43E7-9F5E-C9E3659E3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Yedekleme planı vardır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yetkinlik görünürdür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planı yalnızca isim listesi değildir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Yetkinlik açığı eğitim planına bağlanır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86AED48-36DF-4829-B474-210B44D93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D7DF5F8-0F92-45DB-A877-95B1E3CB5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4FB348B-C22A-4ED8-8CE7-3AFD043D5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14417898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AFBADC-6123-4021-B376-F3ADC7233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974417D-D1A8-4691-AD3C-EEC4C7C5E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EA80FB-26F5-46F1-887A-8895731E5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23B95C-9CD4-4D4C-8ED3-89CB73AEC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95ABB8E-D7EC-4374-92D7-2527A4409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Kısa çevrimli performans kontrolü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393D4BE-9F85-4BE1-B202-5054DC8C5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Kısa çevrimli performans kontrolü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31CF83C-4E17-4E45-AC08-8C152D6BA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Sorunu vardiya sonuna bırakmak yerine gün içinde kontrol noktaları kurmak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C20A16-F640-47A2-AD9D-F87976A83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0F7F13-D349-4DF9-B857-A0596D677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gerekli?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4235F4D-AADF-49EE-9F29-BD0693194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büyümeden müdahale edebilmek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kaybını gün içinde geri kazanabilmek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Yöneticinin sahaya etkisini artırmak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11106E-16FF-4A31-B78E-44F753169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9EBA2E0-19B8-4839-958E-454FD0687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Nasıl kurulur?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30FBEE2-A97C-44C7-84E8-CB458E3B2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saatler seçilir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Hedef ve gerçekleşen o anda görülür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için anlık sorumlu atanır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B7DD393-8530-46B6-9E3A-5A1FFEFAC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2BE4154-5514-4731-8828-00DFA551D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sağlanır?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EB79F6D-95C1-4C60-B101-1745FBA06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hızlı toparlanma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mesainin azalması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sürprizlerin düşmesi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45FB2C1-5E25-4E16-B852-1A99E3CFB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FB6053-F170-4A88-ADD9-56AAD5FC3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71D4BF5-6A32-49BC-B08C-3157C270B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7386808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CE923B-98C9-4CB3-972D-7EB3C861B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C5472E1-30EB-409A-8BEC-DB8301C87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3A5278-FB2F-4B0E-8B16-1DD59216C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FDD0271-C003-46BA-937D-01D92C489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Yönetiminde Karar ve Uygulama Disiplini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26C2C84-D7DD-41F5-B4EB-A6D30853BC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Kök neden ve karar kalitesi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D6FE7B7-2845-4EF6-8371-FDD5F21DF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Kök neden ve karar kalitesi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771FED9-2FD3-44C3-95C2-7A96F765C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asıl fark, semptomu bastırmak yerine kararın veri ve kök neden üzerinden kurulmasıdır.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D042EF-E36E-464B-9EAA-D8270FA53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0F1C9E-7DE7-41B6-A49D-6CCB0E308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3B4CCD-1750-4FFA-B5AD-42CFF5D5C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yaklaşım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814DCF4-AD2D-46EA-A656-BB670C3F6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sapmada aynı kişiyi değiştirmek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görmeden karar vermek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soruna geçici çözüm uygulamak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Sebep yerine sonucu tartışmak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1E7E4AE-5682-48B6-85FF-B2706A253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Güçlü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C3E497-C502-4F61-BA03-CE337080C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ve örnek toplamak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desenini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nedeni kategoriye ayırmak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Aksiyonu kalıcılaştırmak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E03F843-0B9F-4DED-A784-DCD8DA7E4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D9A50E1-78E4-41B5-8D8C-986B0DB76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Yönetiminde Karar ve Uygulama Disiplini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711366-6E0D-4029-AB8C-A666FEFA4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5798241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