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\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docProps\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Microsoft Office PowerPoint</Application>
  <DocSecurity>0</DocSecurity>
  <PresentationFormat>Geniş ekran</PresentationFormat>
  <Paragraphs>394</Paragraphs>
  <Slides>20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ChatGPT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\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Serkan Emen</cp:lastModifiedBy>
  <cp:revision>1</cp:revision>
  <dcterms:created xsi:type="dcterms:W3CDTF">2026-06-03T09:09:03Z</dcterms:created>
  <dcterms:modified xsi:type="dcterms:W3CDTF">2026-06-03T09:10:24Z</dcterms:modified>
</cp:coreProperties>
</file>

<file path=ppt\_rels\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\changesInfos\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kan Emen" userId="1c7928363d35ece6" providerId="LiveId" clId="{D7589E44-AEAC-483E-A3D4-AA8B809DBB81}"/>
    <pc:docChg chg="modSld">
      <pc:chgData name="Serkan Emen" userId="1c7928363d35ece6" providerId="LiveId" clId="{D7589E44-AEAC-483E-A3D4-AA8B809DBB81}" dt="2026-06-03T09:10:24.539" v="885"/>
      <pc:docMkLst>
        <pc:docMk/>
      </pc:docMkLst>
      <pc:sldChg chg="addSp modSp">
        <pc:chgData name="Serkan Emen" userId="1c7928363d35ece6" providerId="LiveId" clId="{D7589E44-AEAC-483E-A3D4-AA8B809DBB81}" dt="2026-06-03T09:10:20.056" v="33"/>
        <pc:sldMkLst>
          <pc:docMk/>
          <pc:sldMk cId="953919438" sldId="256"/>
        </pc:sldMkLst>
        <pc:spChg chg="mod">
          <ac:chgData name="Serkan Emen" userId="1c7928363d35ece6" providerId="LiveId" clId="{D7589E44-AEAC-483E-A3D4-AA8B809DBB81}" dt="2026-06-03T09:10:19.893" v="3"/>
          <ac:spMkLst>
            <pc:docMk/>
            <pc:sldMk cId="953919438" sldId="256"/>
            <ac:spMk id="2" creationId="{2407282E-FC24-445F-B369-7052D6FB02FD}"/>
          </ac:spMkLst>
        </pc:spChg>
        <pc:spChg chg="mod">
          <ac:chgData name="Serkan Emen" userId="1c7928363d35ece6" providerId="LiveId" clId="{D7589E44-AEAC-483E-A3D4-AA8B809DBB81}" dt="2026-06-03T09:10:19.909" v="5"/>
          <ac:spMkLst>
            <pc:docMk/>
            <pc:sldMk cId="953919438" sldId="256"/>
            <ac:spMk id="3" creationId="{B3620BA7-18ED-461E-A58D-BD177B2AF279}"/>
          </ac:spMkLst>
        </pc:spChg>
        <pc:spChg chg="mod">
          <ac:chgData name="Serkan Emen" userId="1c7928363d35ece6" providerId="LiveId" clId="{D7589E44-AEAC-483E-A3D4-AA8B809DBB81}" dt="2026-06-03T09:10:19.909" v="7"/>
          <ac:spMkLst>
            <pc:docMk/>
            <pc:sldMk cId="953919438" sldId="256"/>
            <ac:spMk id="4" creationId="{65E04893-A79A-4C29-893E-2AD10B18FB33}"/>
          </ac:spMkLst>
        </pc:spChg>
        <pc:spChg chg="mod">
          <ac:chgData name="Serkan Emen" userId="1c7928363d35ece6" providerId="LiveId" clId="{D7589E44-AEAC-483E-A3D4-AA8B809DBB81}" dt="2026-06-03T09:10:19.925" v="9"/>
          <ac:spMkLst>
            <pc:docMk/>
            <pc:sldMk cId="953919438" sldId="256"/>
            <ac:spMk id="5" creationId="{E7EF1041-3CC1-458E-9787-01E007EFA22F}"/>
          </ac:spMkLst>
        </pc:spChg>
        <pc:spChg chg="mod">
          <ac:chgData name="Serkan Emen" userId="1c7928363d35ece6" providerId="LiveId" clId="{D7589E44-AEAC-483E-A3D4-AA8B809DBB81}" dt="2026-06-03T09:10:19.935" v="11"/>
          <ac:spMkLst>
            <pc:docMk/>
            <pc:sldMk cId="953919438" sldId="256"/>
            <ac:spMk id="6" creationId="{378FE45D-E774-4AD6-831A-89B222099FFF}"/>
          </ac:spMkLst>
        </pc:spChg>
        <pc:spChg chg="mod">
          <ac:chgData name="Serkan Emen" userId="1c7928363d35ece6" providerId="LiveId" clId="{D7589E44-AEAC-483E-A3D4-AA8B809DBB81}" dt="2026-06-03T09:10:19.940" v="13"/>
          <ac:spMkLst>
            <pc:docMk/>
            <pc:sldMk cId="953919438" sldId="256"/>
            <ac:spMk id="7" creationId="{FE8577E1-5230-48C4-83EC-7621E5055047}"/>
          </ac:spMkLst>
        </pc:spChg>
        <pc:spChg chg="mod">
          <ac:chgData name="Serkan Emen" userId="1c7928363d35ece6" providerId="LiveId" clId="{D7589E44-AEAC-483E-A3D4-AA8B809DBB81}" dt="2026-06-03T09:10:19.940" v="15"/>
          <ac:spMkLst>
            <pc:docMk/>
            <pc:sldMk cId="953919438" sldId="256"/>
            <ac:spMk id="8" creationId="{38F6F965-B244-4DE6-B148-A1792AF7F963}"/>
          </ac:spMkLst>
        </pc:spChg>
        <pc:spChg chg="mod">
          <ac:chgData name="Serkan Emen" userId="1c7928363d35ece6" providerId="LiveId" clId="{D7589E44-AEAC-483E-A3D4-AA8B809DBB81}" dt="2026-06-03T09:10:19.956" v="17"/>
          <ac:spMkLst>
            <pc:docMk/>
            <pc:sldMk cId="953919438" sldId="256"/>
            <ac:spMk id="9" creationId="{10ABD54F-1C5B-414C-866E-F2540F096E32}"/>
          </ac:spMkLst>
        </pc:spChg>
        <pc:spChg chg="mod">
          <ac:chgData name="Serkan Emen" userId="1c7928363d35ece6" providerId="LiveId" clId="{D7589E44-AEAC-483E-A3D4-AA8B809DBB81}" dt="2026-06-03T09:10:19.965" v="19"/>
          <ac:spMkLst>
            <pc:docMk/>
            <pc:sldMk cId="953919438" sldId="256"/>
            <ac:spMk id="10" creationId="{9FFDB0AC-8CFC-47BB-8725-6B8DC4255895}"/>
          </ac:spMkLst>
        </pc:spChg>
        <pc:spChg chg="mod">
          <ac:chgData name="Serkan Emen" userId="1c7928363d35ece6" providerId="LiveId" clId="{D7589E44-AEAC-483E-A3D4-AA8B809DBB81}" dt="2026-06-03T09:10:19.976" v="21"/>
          <ac:spMkLst>
            <pc:docMk/>
            <pc:sldMk cId="953919438" sldId="256"/>
            <ac:spMk id="11" creationId="{D2E3BB15-675A-43E2-AEFB-2D028CEBF0EE}"/>
          </ac:spMkLst>
        </pc:spChg>
        <pc:spChg chg="mod">
          <ac:chgData name="Serkan Emen" userId="1c7928363d35ece6" providerId="LiveId" clId="{D7589E44-AEAC-483E-A3D4-AA8B809DBB81}" dt="2026-06-03T09:10:19.983" v="23"/>
          <ac:spMkLst>
            <pc:docMk/>
            <pc:sldMk cId="953919438" sldId="256"/>
            <ac:spMk id="12" creationId="{E9D3C4AE-0F46-4C5E-917D-05FB085F2C78}"/>
          </ac:spMkLst>
        </pc:spChg>
        <pc:spChg chg="mod">
          <ac:chgData name="Serkan Emen" userId="1c7928363d35ece6" providerId="LiveId" clId="{D7589E44-AEAC-483E-A3D4-AA8B809DBB81}" dt="2026-06-03T09:10:19.992" v="25"/>
          <ac:spMkLst>
            <pc:docMk/>
            <pc:sldMk cId="953919438" sldId="256"/>
            <ac:spMk id="13" creationId="{F2090237-E6D5-4198-BDAE-046A4294B24C}"/>
          </ac:spMkLst>
        </pc:spChg>
        <pc:spChg chg="mod">
          <ac:chgData name="Serkan Emen" userId="1c7928363d35ece6" providerId="LiveId" clId="{D7589E44-AEAC-483E-A3D4-AA8B809DBB81}" dt="2026-06-03T09:10:19.992" v="27"/>
          <ac:spMkLst>
            <pc:docMk/>
            <pc:sldMk cId="953919438" sldId="256"/>
            <ac:spMk id="14" creationId="{80373C95-D7A8-42A2-83B6-ABA533463C1C}"/>
          </ac:spMkLst>
        </pc:spChg>
        <pc:spChg chg="mod">
          <ac:chgData name="Serkan Emen" userId="1c7928363d35ece6" providerId="LiveId" clId="{D7589E44-AEAC-483E-A3D4-AA8B809DBB81}" dt="2026-06-03T09:10:20.004" v="29"/>
          <ac:spMkLst>
            <pc:docMk/>
            <pc:sldMk cId="953919438" sldId="256"/>
            <ac:spMk id="15" creationId="{0D8DCECA-9FD9-4D92-BD6B-EC3611A44A2C}"/>
          </ac:spMkLst>
        </pc:spChg>
        <pc:spChg chg="mod">
          <ac:chgData name="Serkan Emen" userId="1c7928363d35ece6" providerId="LiveId" clId="{D7589E44-AEAC-483E-A3D4-AA8B809DBB81}" dt="2026-06-03T09:10:20.010" v="31"/>
          <ac:spMkLst>
            <pc:docMk/>
            <pc:sldMk cId="953919438" sldId="256"/>
            <ac:spMk id="16" creationId="{E398629F-0CFB-4871-B44A-E5BFB3A91E3D}"/>
          </ac:spMkLst>
        </pc:spChg>
        <pc:spChg chg="mod">
          <ac:chgData name="Serkan Emen" userId="1c7928363d35ece6" providerId="LiveId" clId="{D7589E44-AEAC-483E-A3D4-AA8B809DBB81}" dt="2026-06-03T09:10:19.891" v="1"/>
          <ac:spMkLst>
            <pc:docMk/>
            <pc:sldMk cId="953919438" sldId="256"/>
            <ac:spMk id="17" creationId="{190E59BE-7BE4-498A-A180-FEE0B8BCEE5B}"/>
          </ac:spMkLst>
        </pc:spChg>
        <pc:picChg chg="add mod">
          <ac:chgData name="Serkan Emen" userId="1c7928363d35ece6" providerId="LiveId" clId="{D7589E44-AEAC-483E-A3D4-AA8B809DBB81}" dt="2026-06-03T09:10:20.056" v="33"/>
          <ac:picMkLst>
            <pc:docMk/>
            <pc:sldMk cId="953919438" sldId="256"/>
            <ac:picMk id="19" creationId="{453551FE-1091-B291-BEF3-EB9E6728F857}"/>
          </ac:picMkLst>
        </pc:picChg>
      </pc:sldChg>
      <pc:sldChg chg="addSp modSp">
        <pc:chgData name="Serkan Emen" userId="1c7928363d35ece6" providerId="LiveId" clId="{D7589E44-AEAC-483E-A3D4-AA8B809DBB81}" dt="2026-06-03T09:10:20.228" v="67"/>
        <pc:sldMkLst>
          <pc:docMk/>
          <pc:sldMk cId="344162046" sldId="257"/>
        </pc:sldMkLst>
        <pc:spChg chg="mod">
          <ac:chgData name="Serkan Emen" userId="1c7928363d35ece6" providerId="LiveId" clId="{D7589E44-AEAC-483E-A3D4-AA8B809DBB81}" dt="2026-06-03T09:10:20.099" v="37"/>
          <ac:spMkLst>
            <pc:docMk/>
            <pc:sldMk cId="344162046" sldId="257"/>
            <ac:spMk id="2" creationId="{0C179799-1A63-4322-AC63-D575EAC10F9F}"/>
          </ac:spMkLst>
        </pc:spChg>
        <pc:spChg chg="mod">
          <ac:chgData name="Serkan Emen" userId="1c7928363d35ece6" providerId="LiveId" clId="{D7589E44-AEAC-483E-A3D4-AA8B809DBB81}" dt="2026-06-03T09:10:20.099" v="39"/>
          <ac:spMkLst>
            <pc:docMk/>
            <pc:sldMk cId="344162046" sldId="257"/>
            <ac:spMk id="3" creationId="{CA71B653-2860-4AA7-80AF-019BB12384B9}"/>
          </ac:spMkLst>
        </pc:spChg>
        <pc:spChg chg="mod">
          <ac:chgData name="Serkan Emen" userId="1c7928363d35ece6" providerId="LiveId" clId="{D7589E44-AEAC-483E-A3D4-AA8B809DBB81}" dt="2026-06-03T09:10:20.106" v="41"/>
          <ac:spMkLst>
            <pc:docMk/>
            <pc:sldMk cId="344162046" sldId="257"/>
            <ac:spMk id="4" creationId="{FDFBC6C9-C75C-428E-AD2E-85F4DF0CDA49}"/>
          </ac:spMkLst>
        </pc:spChg>
        <pc:spChg chg="mod">
          <ac:chgData name="Serkan Emen" userId="1c7928363d35ece6" providerId="LiveId" clId="{D7589E44-AEAC-483E-A3D4-AA8B809DBB81}" dt="2026-06-03T09:10:20.115" v="43"/>
          <ac:spMkLst>
            <pc:docMk/>
            <pc:sldMk cId="344162046" sldId="257"/>
            <ac:spMk id="5" creationId="{C77E96AE-81AB-47DA-B2A7-8DE63B3122B7}"/>
          </ac:spMkLst>
        </pc:spChg>
        <pc:spChg chg="mod">
          <ac:chgData name="Serkan Emen" userId="1c7928363d35ece6" providerId="LiveId" clId="{D7589E44-AEAC-483E-A3D4-AA8B809DBB81}" dt="2026-06-03T09:10:20.125" v="45"/>
          <ac:spMkLst>
            <pc:docMk/>
            <pc:sldMk cId="344162046" sldId="257"/>
            <ac:spMk id="6" creationId="{32AA188B-C297-4EC7-9CDD-92764E6D7C5C}"/>
          </ac:spMkLst>
        </pc:spChg>
        <pc:spChg chg="mod">
          <ac:chgData name="Serkan Emen" userId="1c7928363d35ece6" providerId="LiveId" clId="{D7589E44-AEAC-483E-A3D4-AA8B809DBB81}" dt="2026-06-03T09:10:20.125" v="47"/>
          <ac:spMkLst>
            <pc:docMk/>
            <pc:sldMk cId="344162046" sldId="257"/>
            <ac:spMk id="7" creationId="{F244E840-1949-47A8-802C-29EDBF4C21A0}"/>
          </ac:spMkLst>
        </pc:spChg>
        <pc:spChg chg="mod">
          <ac:chgData name="Serkan Emen" userId="1c7928363d35ece6" providerId="LiveId" clId="{D7589E44-AEAC-483E-A3D4-AA8B809DBB81}" dt="2026-06-03T09:10:20.138" v="49"/>
          <ac:spMkLst>
            <pc:docMk/>
            <pc:sldMk cId="344162046" sldId="257"/>
            <ac:spMk id="8" creationId="{F1D4ECE3-24CD-4F27-99CE-C5E2E1155733}"/>
          </ac:spMkLst>
        </pc:spChg>
        <pc:spChg chg="mod">
          <ac:chgData name="Serkan Emen" userId="1c7928363d35ece6" providerId="LiveId" clId="{D7589E44-AEAC-483E-A3D4-AA8B809DBB81}" dt="2026-06-03T09:10:20.138" v="51"/>
          <ac:spMkLst>
            <pc:docMk/>
            <pc:sldMk cId="344162046" sldId="257"/>
            <ac:spMk id="9" creationId="{8EED2449-936D-4B4C-930A-4B13EFCE4F83}"/>
          </ac:spMkLst>
        </pc:spChg>
        <pc:spChg chg="mod">
          <ac:chgData name="Serkan Emen" userId="1c7928363d35ece6" providerId="LiveId" clId="{D7589E44-AEAC-483E-A3D4-AA8B809DBB81}" dt="2026-06-03T09:10:20.138" v="53"/>
          <ac:spMkLst>
            <pc:docMk/>
            <pc:sldMk cId="344162046" sldId="257"/>
            <ac:spMk id="10" creationId="{D95956CE-8058-4A3B-8938-25BB746F0F78}"/>
          </ac:spMkLst>
        </pc:spChg>
        <pc:spChg chg="mod">
          <ac:chgData name="Serkan Emen" userId="1c7928363d35ece6" providerId="LiveId" clId="{D7589E44-AEAC-483E-A3D4-AA8B809DBB81}" dt="2026-06-03T09:10:20.154" v="55"/>
          <ac:spMkLst>
            <pc:docMk/>
            <pc:sldMk cId="344162046" sldId="257"/>
            <ac:spMk id="11" creationId="{BF989E70-2563-4BE9-A959-9C3A9AF414F8}"/>
          </ac:spMkLst>
        </pc:spChg>
        <pc:spChg chg="mod">
          <ac:chgData name="Serkan Emen" userId="1c7928363d35ece6" providerId="LiveId" clId="{D7589E44-AEAC-483E-A3D4-AA8B809DBB81}" dt="2026-06-03T09:10:20.156" v="57"/>
          <ac:spMkLst>
            <pc:docMk/>
            <pc:sldMk cId="344162046" sldId="257"/>
            <ac:spMk id="12" creationId="{958778B0-0B16-4D28-973F-17DF27F1C13F}"/>
          </ac:spMkLst>
        </pc:spChg>
        <pc:spChg chg="mod">
          <ac:chgData name="Serkan Emen" userId="1c7928363d35ece6" providerId="LiveId" clId="{D7589E44-AEAC-483E-A3D4-AA8B809DBB81}" dt="2026-06-03T09:10:20.165" v="59"/>
          <ac:spMkLst>
            <pc:docMk/>
            <pc:sldMk cId="344162046" sldId="257"/>
            <ac:spMk id="13" creationId="{5FDCE23B-AD4F-4BFD-B66E-6A6C0C69DDE5}"/>
          </ac:spMkLst>
        </pc:spChg>
        <pc:spChg chg="mod">
          <ac:chgData name="Serkan Emen" userId="1c7928363d35ece6" providerId="LiveId" clId="{D7589E44-AEAC-483E-A3D4-AA8B809DBB81}" dt="2026-06-03T09:10:20.170" v="61"/>
          <ac:spMkLst>
            <pc:docMk/>
            <pc:sldMk cId="344162046" sldId="257"/>
            <ac:spMk id="14" creationId="{DD0A1CEA-EE43-4740-9F43-14A5E29822FB}"/>
          </ac:spMkLst>
        </pc:spChg>
        <pc:spChg chg="mod">
          <ac:chgData name="Serkan Emen" userId="1c7928363d35ece6" providerId="LiveId" clId="{D7589E44-AEAC-483E-A3D4-AA8B809DBB81}" dt="2026-06-03T09:10:20.170" v="63"/>
          <ac:spMkLst>
            <pc:docMk/>
            <pc:sldMk cId="344162046" sldId="257"/>
            <ac:spMk id="15" creationId="{3B98EF14-0917-4ADF-B05E-655A3253E9AB}"/>
          </ac:spMkLst>
        </pc:spChg>
        <pc:spChg chg="mod">
          <ac:chgData name="Serkan Emen" userId="1c7928363d35ece6" providerId="LiveId" clId="{D7589E44-AEAC-483E-A3D4-AA8B809DBB81}" dt="2026-06-03T09:10:20.180" v="65"/>
          <ac:spMkLst>
            <pc:docMk/>
            <pc:sldMk cId="344162046" sldId="257"/>
            <ac:spMk id="16" creationId="{924C7ADD-ED01-4F45-ACA7-E5C6C6055C1B}"/>
          </ac:spMkLst>
        </pc:spChg>
        <pc:spChg chg="mod">
          <ac:chgData name="Serkan Emen" userId="1c7928363d35ece6" providerId="LiveId" clId="{D7589E44-AEAC-483E-A3D4-AA8B809DBB81}" dt="2026-06-03T09:10:20.083" v="35"/>
          <ac:spMkLst>
            <pc:docMk/>
            <pc:sldMk cId="344162046" sldId="257"/>
            <ac:spMk id="17" creationId="{99680EEE-AA02-4EA1-9600-39EB66832E2A}"/>
          </ac:spMkLst>
        </pc:spChg>
        <pc:picChg chg="add mod">
          <ac:chgData name="Serkan Emen" userId="1c7928363d35ece6" providerId="LiveId" clId="{D7589E44-AEAC-483E-A3D4-AA8B809DBB81}" dt="2026-06-03T09:10:20.228" v="67"/>
          <ac:picMkLst>
            <pc:docMk/>
            <pc:sldMk cId="344162046" sldId="257"/>
            <ac:picMk id="19" creationId="{E0F50789-566B-71D0-F7DF-391948D641D7}"/>
          </ac:picMkLst>
        </pc:picChg>
      </pc:sldChg>
      <pc:sldChg chg="addSp modSp">
        <pc:chgData name="Serkan Emen" userId="1c7928363d35ece6" providerId="LiveId" clId="{D7589E44-AEAC-483E-A3D4-AA8B809DBB81}" dt="2026-06-03T09:10:20.426" v="107"/>
        <pc:sldMkLst>
          <pc:docMk/>
          <pc:sldMk cId="852101692" sldId="258"/>
        </pc:sldMkLst>
        <pc:spChg chg="mod">
          <ac:chgData name="Serkan Emen" userId="1c7928363d35ece6" providerId="LiveId" clId="{D7589E44-AEAC-483E-A3D4-AA8B809DBB81}" dt="2026-06-03T09:10:20.272" v="71"/>
          <ac:spMkLst>
            <pc:docMk/>
            <pc:sldMk cId="852101692" sldId="258"/>
            <ac:spMk id="2" creationId="{0A9DB2C5-270E-4F45-869D-2717AB070A33}"/>
          </ac:spMkLst>
        </pc:spChg>
        <pc:spChg chg="mod">
          <ac:chgData name="Serkan Emen" userId="1c7928363d35ece6" providerId="LiveId" clId="{D7589E44-AEAC-483E-A3D4-AA8B809DBB81}" dt="2026-06-03T09:10:20.276" v="73"/>
          <ac:spMkLst>
            <pc:docMk/>
            <pc:sldMk cId="852101692" sldId="258"/>
            <ac:spMk id="3" creationId="{60A02B28-C08C-497A-9221-D8E5A4A0E99E}"/>
          </ac:spMkLst>
        </pc:spChg>
        <pc:spChg chg="mod">
          <ac:chgData name="Serkan Emen" userId="1c7928363d35ece6" providerId="LiveId" clId="{D7589E44-AEAC-483E-A3D4-AA8B809DBB81}" dt="2026-06-03T09:10:20.285" v="75"/>
          <ac:spMkLst>
            <pc:docMk/>
            <pc:sldMk cId="852101692" sldId="258"/>
            <ac:spMk id="4" creationId="{C25103A7-94FF-48F6-8AEA-6D16758F460A}"/>
          </ac:spMkLst>
        </pc:spChg>
        <pc:spChg chg="mod">
          <ac:chgData name="Serkan Emen" userId="1c7928363d35ece6" providerId="LiveId" clId="{D7589E44-AEAC-483E-A3D4-AA8B809DBB81}" dt="2026-06-03T09:10:20.289" v="77"/>
          <ac:spMkLst>
            <pc:docMk/>
            <pc:sldMk cId="852101692" sldId="258"/>
            <ac:spMk id="5" creationId="{C4378594-C054-4C0A-BC70-C94280F57A44}"/>
          </ac:spMkLst>
        </pc:spChg>
        <pc:spChg chg="mod">
          <ac:chgData name="Serkan Emen" userId="1c7928363d35ece6" providerId="LiveId" clId="{D7589E44-AEAC-483E-A3D4-AA8B809DBB81}" dt="2026-06-03T09:10:20.297" v="79"/>
          <ac:spMkLst>
            <pc:docMk/>
            <pc:sldMk cId="852101692" sldId="258"/>
            <ac:spMk id="6" creationId="{6476D127-A29D-49B2-8C92-4B18B996D24C}"/>
          </ac:spMkLst>
        </pc:spChg>
        <pc:spChg chg="mod">
          <ac:chgData name="Serkan Emen" userId="1c7928363d35ece6" providerId="LiveId" clId="{D7589E44-AEAC-483E-A3D4-AA8B809DBB81}" dt="2026-06-03T09:10:20.303" v="81"/>
          <ac:spMkLst>
            <pc:docMk/>
            <pc:sldMk cId="852101692" sldId="258"/>
            <ac:spMk id="7" creationId="{628EC80F-0A1D-474B-A8A2-F8E547E569E5}"/>
          </ac:spMkLst>
        </pc:spChg>
        <pc:spChg chg="mod">
          <ac:chgData name="Serkan Emen" userId="1c7928363d35ece6" providerId="LiveId" clId="{D7589E44-AEAC-483E-A3D4-AA8B809DBB81}" dt="2026-06-03T09:10:20.307" v="83"/>
          <ac:spMkLst>
            <pc:docMk/>
            <pc:sldMk cId="852101692" sldId="258"/>
            <ac:spMk id="8" creationId="{51F30518-7591-4373-AD36-BD368EF0F0EE}"/>
          </ac:spMkLst>
        </pc:spChg>
        <pc:spChg chg="mod">
          <ac:chgData name="Serkan Emen" userId="1c7928363d35ece6" providerId="LiveId" clId="{D7589E44-AEAC-483E-A3D4-AA8B809DBB81}" dt="2026-06-03T09:10:20.313" v="85"/>
          <ac:spMkLst>
            <pc:docMk/>
            <pc:sldMk cId="852101692" sldId="258"/>
            <ac:spMk id="9" creationId="{ADA92023-8FDC-4627-A3F8-7984371CBADF}"/>
          </ac:spMkLst>
        </pc:spChg>
        <pc:spChg chg="mod">
          <ac:chgData name="Serkan Emen" userId="1c7928363d35ece6" providerId="LiveId" clId="{D7589E44-AEAC-483E-A3D4-AA8B809DBB81}" dt="2026-06-03T09:10:20.313" v="87"/>
          <ac:spMkLst>
            <pc:docMk/>
            <pc:sldMk cId="852101692" sldId="258"/>
            <ac:spMk id="10" creationId="{F1A212A0-42D0-4B6B-944D-A4EFD2096D32}"/>
          </ac:spMkLst>
        </pc:spChg>
        <pc:spChg chg="mod">
          <ac:chgData name="Serkan Emen" userId="1c7928363d35ece6" providerId="LiveId" clId="{D7589E44-AEAC-483E-A3D4-AA8B809DBB81}" dt="2026-06-03T09:10:20.326" v="89"/>
          <ac:spMkLst>
            <pc:docMk/>
            <pc:sldMk cId="852101692" sldId="258"/>
            <ac:spMk id="11" creationId="{EDA63D37-D0EB-4859-BB4E-F1FA08A2FFE1}"/>
          </ac:spMkLst>
        </pc:spChg>
        <pc:spChg chg="mod">
          <ac:chgData name="Serkan Emen" userId="1c7928363d35ece6" providerId="LiveId" clId="{D7589E44-AEAC-483E-A3D4-AA8B809DBB81}" dt="2026-06-03T09:10:20.329" v="91"/>
          <ac:spMkLst>
            <pc:docMk/>
            <pc:sldMk cId="852101692" sldId="258"/>
            <ac:spMk id="12" creationId="{81F5D7E9-E054-42DD-BD58-C66CB7C15BF0}"/>
          </ac:spMkLst>
        </pc:spChg>
        <pc:spChg chg="mod">
          <ac:chgData name="Serkan Emen" userId="1c7928363d35ece6" providerId="LiveId" clId="{D7589E44-AEAC-483E-A3D4-AA8B809DBB81}" dt="2026-06-03T09:10:20.329" v="93"/>
          <ac:spMkLst>
            <pc:docMk/>
            <pc:sldMk cId="852101692" sldId="258"/>
            <ac:spMk id="13" creationId="{EE89CB3F-C937-4689-8818-7C6BB3C9B01B}"/>
          </ac:spMkLst>
        </pc:spChg>
        <pc:spChg chg="mod">
          <ac:chgData name="Serkan Emen" userId="1c7928363d35ece6" providerId="LiveId" clId="{D7589E44-AEAC-483E-A3D4-AA8B809DBB81}" dt="2026-06-03T09:10:20.345" v="95"/>
          <ac:spMkLst>
            <pc:docMk/>
            <pc:sldMk cId="852101692" sldId="258"/>
            <ac:spMk id="14" creationId="{66C8798B-4B83-4B94-AE59-2EC63F5EA2C7}"/>
          </ac:spMkLst>
        </pc:spChg>
        <pc:spChg chg="mod">
          <ac:chgData name="Serkan Emen" userId="1c7928363d35ece6" providerId="LiveId" clId="{D7589E44-AEAC-483E-A3D4-AA8B809DBB81}" dt="2026-06-03T09:10:20.350" v="97"/>
          <ac:spMkLst>
            <pc:docMk/>
            <pc:sldMk cId="852101692" sldId="258"/>
            <ac:spMk id="15" creationId="{311569F6-8800-47FE-B4C2-34331231C653}"/>
          </ac:spMkLst>
        </pc:spChg>
        <pc:spChg chg="mod">
          <ac:chgData name="Serkan Emen" userId="1c7928363d35ece6" providerId="LiveId" clId="{D7589E44-AEAC-483E-A3D4-AA8B809DBB81}" dt="2026-06-03T09:10:20.356" v="99"/>
          <ac:spMkLst>
            <pc:docMk/>
            <pc:sldMk cId="852101692" sldId="258"/>
            <ac:spMk id="16" creationId="{2CE33634-A415-447D-93A6-310DDAFD557B}"/>
          </ac:spMkLst>
        </pc:spChg>
        <pc:spChg chg="mod">
          <ac:chgData name="Serkan Emen" userId="1c7928363d35ece6" providerId="LiveId" clId="{D7589E44-AEAC-483E-A3D4-AA8B809DBB81}" dt="2026-06-03T09:10:20.362" v="101"/>
          <ac:spMkLst>
            <pc:docMk/>
            <pc:sldMk cId="852101692" sldId="258"/>
            <ac:spMk id="17" creationId="{EC670677-EA16-4D84-A55D-8C0C076FB67C}"/>
          </ac:spMkLst>
        </pc:spChg>
        <pc:spChg chg="mod">
          <ac:chgData name="Serkan Emen" userId="1c7928363d35ece6" providerId="LiveId" clId="{D7589E44-AEAC-483E-A3D4-AA8B809DBB81}" dt="2026-06-03T09:10:20.365" v="103"/>
          <ac:spMkLst>
            <pc:docMk/>
            <pc:sldMk cId="852101692" sldId="258"/>
            <ac:spMk id="18" creationId="{D9BCBC30-09CE-48E8-A77B-BEA594C73A05}"/>
          </ac:spMkLst>
        </pc:spChg>
        <pc:spChg chg="mod">
          <ac:chgData name="Serkan Emen" userId="1c7928363d35ece6" providerId="LiveId" clId="{D7589E44-AEAC-483E-A3D4-AA8B809DBB81}" dt="2026-06-03T09:10:20.365" v="105"/>
          <ac:spMkLst>
            <pc:docMk/>
            <pc:sldMk cId="852101692" sldId="258"/>
            <ac:spMk id="19" creationId="{A22AEF77-34CA-443A-90CB-B340CD36CD9F}"/>
          </ac:spMkLst>
        </pc:spChg>
        <pc:spChg chg="mod">
          <ac:chgData name="Serkan Emen" userId="1c7928363d35ece6" providerId="LiveId" clId="{D7589E44-AEAC-483E-A3D4-AA8B809DBB81}" dt="2026-06-03T09:10:20.265" v="69"/>
          <ac:spMkLst>
            <pc:docMk/>
            <pc:sldMk cId="852101692" sldId="258"/>
            <ac:spMk id="20" creationId="{BDE135A2-1E44-436A-B593-BB14AECD7332}"/>
          </ac:spMkLst>
        </pc:spChg>
        <pc:picChg chg="add mod">
          <ac:chgData name="Serkan Emen" userId="1c7928363d35ece6" providerId="LiveId" clId="{D7589E44-AEAC-483E-A3D4-AA8B809DBB81}" dt="2026-06-03T09:10:20.426" v="107"/>
          <ac:picMkLst>
            <pc:docMk/>
            <pc:sldMk cId="852101692" sldId="258"/>
            <ac:picMk id="22" creationId="{D66AD9ED-8CCC-CE7F-1D4F-E255FBE3E956}"/>
          </ac:picMkLst>
        </pc:picChg>
      </pc:sldChg>
      <pc:sldChg chg="addSp modSp">
        <pc:chgData name="Serkan Emen" userId="1c7928363d35ece6" providerId="LiveId" clId="{D7589E44-AEAC-483E-A3D4-AA8B809DBB81}" dt="2026-06-03T09:10:20.604" v="141"/>
        <pc:sldMkLst>
          <pc:docMk/>
          <pc:sldMk cId="1972478886" sldId="259"/>
        </pc:sldMkLst>
        <pc:spChg chg="mod">
          <ac:chgData name="Serkan Emen" userId="1c7928363d35ece6" providerId="LiveId" clId="{D7589E44-AEAC-483E-A3D4-AA8B809DBB81}" dt="2026-06-03T09:10:20.466" v="111"/>
          <ac:spMkLst>
            <pc:docMk/>
            <pc:sldMk cId="1972478886" sldId="259"/>
            <ac:spMk id="2" creationId="{BC720FCD-9EED-4D75-AF33-FEA9450153E8}"/>
          </ac:spMkLst>
        </pc:spChg>
        <pc:spChg chg="mod">
          <ac:chgData name="Serkan Emen" userId="1c7928363d35ece6" providerId="LiveId" clId="{D7589E44-AEAC-483E-A3D4-AA8B809DBB81}" dt="2026-06-03T09:10:20.471" v="113"/>
          <ac:spMkLst>
            <pc:docMk/>
            <pc:sldMk cId="1972478886" sldId="259"/>
            <ac:spMk id="3" creationId="{818D5A23-907E-490E-ADA8-6D999B3038B8}"/>
          </ac:spMkLst>
        </pc:spChg>
        <pc:spChg chg="mod">
          <ac:chgData name="Serkan Emen" userId="1c7928363d35ece6" providerId="LiveId" clId="{D7589E44-AEAC-483E-A3D4-AA8B809DBB81}" dt="2026-06-03T09:10:20.474" v="115"/>
          <ac:spMkLst>
            <pc:docMk/>
            <pc:sldMk cId="1972478886" sldId="259"/>
            <ac:spMk id="4" creationId="{C80247FC-EF97-41C7-B50C-0B5A967DE18A}"/>
          </ac:spMkLst>
        </pc:spChg>
        <pc:spChg chg="mod">
          <ac:chgData name="Serkan Emen" userId="1c7928363d35ece6" providerId="LiveId" clId="{D7589E44-AEAC-483E-A3D4-AA8B809DBB81}" dt="2026-06-03T09:10:20.481" v="117"/>
          <ac:spMkLst>
            <pc:docMk/>
            <pc:sldMk cId="1972478886" sldId="259"/>
            <ac:spMk id="5" creationId="{929AF1D0-3BF4-4367-BDED-F53A61A32EA3}"/>
          </ac:spMkLst>
        </pc:spChg>
        <pc:spChg chg="mod">
          <ac:chgData name="Serkan Emen" userId="1c7928363d35ece6" providerId="LiveId" clId="{D7589E44-AEAC-483E-A3D4-AA8B809DBB81}" dt="2026-06-03T09:10:20.488" v="119"/>
          <ac:spMkLst>
            <pc:docMk/>
            <pc:sldMk cId="1972478886" sldId="259"/>
            <ac:spMk id="6" creationId="{13BF5C47-8397-4C17-B57F-353157E9223C}"/>
          </ac:spMkLst>
        </pc:spChg>
        <pc:spChg chg="mod">
          <ac:chgData name="Serkan Emen" userId="1c7928363d35ece6" providerId="LiveId" clId="{D7589E44-AEAC-483E-A3D4-AA8B809DBB81}" dt="2026-06-03T09:10:20.488" v="121"/>
          <ac:spMkLst>
            <pc:docMk/>
            <pc:sldMk cId="1972478886" sldId="259"/>
            <ac:spMk id="7" creationId="{4C759B8D-1AF3-4AA9-B6A4-6BD3157A8600}"/>
          </ac:spMkLst>
        </pc:spChg>
        <pc:spChg chg="mod">
          <ac:chgData name="Serkan Emen" userId="1c7928363d35ece6" providerId="LiveId" clId="{D7589E44-AEAC-483E-A3D4-AA8B809DBB81}" dt="2026-06-03T09:10:20.502" v="123"/>
          <ac:spMkLst>
            <pc:docMk/>
            <pc:sldMk cId="1972478886" sldId="259"/>
            <ac:spMk id="8" creationId="{F9A5C4C9-DA23-4170-8447-AD329B20359D}"/>
          </ac:spMkLst>
        </pc:spChg>
        <pc:spChg chg="mod">
          <ac:chgData name="Serkan Emen" userId="1c7928363d35ece6" providerId="LiveId" clId="{D7589E44-AEAC-483E-A3D4-AA8B809DBB81}" dt="2026-06-03T09:10:20.502" v="125"/>
          <ac:spMkLst>
            <pc:docMk/>
            <pc:sldMk cId="1972478886" sldId="259"/>
            <ac:spMk id="9" creationId="{17B21DDD-25DD-43B9-A584-C9D8AE4CA989}"/>
          </ac:spMkLst>
        </pc:spChg>
        <pc:spChg chg="mod">
          <ac:chgData name="Serkan Emen" userId="1c7928363d35ece6" providerId="LiveId" clId="{D7589E44-AEAC-483E-A3D4-AA8B809DBB81}" dt="2026-06-03T09:10:20.502" v="127"/>
          <ac:spMkLst>
            <pc:docMk/>
            <pc:sldMk cId="1972478886" sldId="259"/>
            <ac:spMk id="10" creationId="{2A445429-4007-4EC3-99AA-1C630928F2E0}"/>
          </ac:spMkLst>
        </pc:spChg>
        <pc:spChg chg="mod">
          <ac:chgData name="Serkan Emen" userId="1c7928363d35ece6" providerId="LiveId" clId="{D7589E44-AEAC-483E-A3D4-AA8B809DBB81}" dt="2026-06-03T09:10:20.518" v="129"/>
          <ac:spMkLst>
            <pc:docMk/>
            <pc:sldMk cId="1972478886" sldId="259"/>
            <ac:spMk id="11" creationId="{E4D1EFF7-39A0-4D57-AC63-E07EA5181CC2}"/>
          </ac:spMkLst>
        </pc:spChg>
        <pc:spChg chg="mod">
          <ac:chgData name="Serkan Emen" userId="1c7928363d35ece6" providerId="LiveId" clId="{D7589E44-AEAC-483E-A3D4-AA8B809DBB81}" dt="2026-06-03T09:10:20.526" v="131"/>
          <ac:spMkLst>
            <pc:docMk/>
            <pc:sldMk cId="1972478886" sldId="259"/>
            <ac:spMk id="12" creationId="{FB528354-88D6-4633-97A2-B0F504C2DB15}"/>
          </ac:spMkLst>
        </pc:spChg>
        <pc:spChg chg="mod">
          <ac:chgData name="Serkan Emen" userId="1c7928363d35ece6" providerId="LiveId" clId="{D7589E44-AEAC-483E-A3D4-AA8B809DBB81}" dt="2026-06-03T09:10:20.534" v="133"/>
          <ac:spMkLst>
            <pc:docMk/>
            <pc:sldMk cId="1972478886" sldId="259"/>
            <ac:spMk id="13" creationId="{72C40A31-C2C2-4266-AE53-D2C21F899C25}"/>
          </ac:spMkLst>
        </pc:spChg>
        <pc:spChg chg="mod">
          <ac:chgData name="Serkan Emen" userId="1c7928363d35ece6" providerId="LiveId" clId="{D7589E44-AEAC-483E-A3D4-AA8B809DBB81}" dt="2026-06-03T09:10:20.541" v="135"/>
          <ac:spMkLst>
            <pc:docMk/>
            <pc:sldMk cId="1972478886" sldId="259"/>
            <ac:spMk id="14" creationId="{A9F1C553-5430-4898-A3C4-0B5F1ABAAB66}"/>
          </ac:spMkLst>
        </pc:spChg>
        <pc:spChg chg="mod">
          <ac:chgData name="Serkan Emen" userId="1c7928363d35ece6" providerId="LiveId" clId="{D7589E44-AEAC-483E-A3D4-AA8B809DBB81}" dt="2026-06-03T09:10:20.546" v="137"/>
          <ac:spMkLst>
            <pc:docMk/>
            <pc:sldMk cId="1972478886" sldId="259"/>
            <ac:spMk id="15" creationId="{A7D23111-616C-4E71-9785-1F5C3AAAC17F}"/>
          </ac:spMkLst>
        </pc:spChg>
        <pc:spChg chg="mod">
          <ac:chgData name="Serkan Emen" userId="1c7928363d35ece6" providerId="LiveId" clId="{D7589E44-AEAC-483E-A3D4-AA8B809DBB81}" dt="2026-06-03T09:10:20.552" v="139"/>
          <ac:spMkLst>
            <pc:docMk/>
            <pc:sldMk cId="1972478886" sldId="259"/>
            <ac:spMk id="16" creationId="{E93A0C0E-0780-4F5C-A2E8-63EC12C3CC27}"/>
          </ac:spMkLst>
        </pc:spChg>
        <pc:spChg chg="mod">
          <ac:chgData name="Serkan Emen" userId="1c7928363d35ece6" providerId="LiveId" clId="{D7589E44-AEAC-483E-A3D4-AA8B809DBB81}" dt="2026-06-03T09:10:20.459" v="109"/>
          <ac:spMkLst>
            <pc:docMk/>
            <pc:sldMk cId="1972478886" sldId="259"/>
            <ac:spMk id="17" creationId="{CB4977CB-78E9-4B06-B7AC-347DB1BDBAFB}"/>
          </ac:spMkLst>
        </pc:spChg>
        <pc:picChg chg="add mod">
          <ac:chgData name="Serkan Emen" userId="1c7928363d35ece6" providerId="LiveId" clId="{D7589E44-AEAC-483E-A3D4-AA8B809DBB81}" dt="2026-06-03T09:10:20.604" v="141"/>
          <ac:picMkLst>
            <pc:docMk/>
            <pc:sldMk cId="1972478886" sldId="259"/>
            <ac:picMk id="19" creationId="{4616BF11-95DB-8E6C-8E66-7DFBCE54957A}"/>
          </ac:picMkLst>
        </pc:picChg>
      </pc:sldChg>
      <pc:sldChg chg="addSp modSp">
        <pc:chgData name="Serkan Emen" userId="1c7928363d35ece6" providerId="LiveId" clId="{D7589E44-AEAC-483E-A3D4-AA8B809DBB81}" dt="2026-06-03T09:10:20.946" v="223"/>
        <pc:sldMkLst>
          <pc:docMk/>
          <pc:sldMk cId="443782586" sldId="260"/>
        </pc:sldMkLst>
        <pc:spChg chg="mod">
          <ac:chgData name="Serkan Emen" userId="1c7928363d35ece6" providerId="LiveId" clId="{D7589E44-AEAC-483E-A3D4-AA8B809DBB81}" dt="2026-06-03T09:10:20.671" v="145"/>
          <ac:spMkLst>
            <pc:docMk/>
            <pc:sldMk cId="443782586" sldId="260"/>
            <ac:spMk id="2" creationId="{0B63205F-D64F-47BD-9EB4-E3470816324D}"/>
          </ac:spMkLst>
        </pc:spChg>
        <pc:spChg chg="mod">
          <ac:chgData name="Serkan Emen" userId="1c7928363d35ece6" providerId="LiveId" clId="{D7589E44-AEAC-483E-A3D4-AA8B809DBB81}" dt="2026-06-03T09:10:20.673" v="147"/>
          <ac:spMkLst>
            <pc:docMk/>
            <pc:sldMk cId="443782586" sldId="260"/>
            <ac:spMk id="3" creationId="{45FBE78C-7B1C-4692-8F54-D09D069731F1}"/>
          </ac:spMkLst>
        </pc:spChg>
        <pc:spChg chg="mod">
          <ac:chgData name="Serkan Emen" userId="1c7928363d35ece6" providerId="LiveId" clId="{D7589E44-AEAC-483E-A3D4-AA8B809DBB81}" dt="2026-06-03T09:10:20.681" v="149"/>
          <ac:spMkLst>
            <pc:docMk/>
            <pc:sldMk cId="443782586" sldId="260"/>
            <ac:spMk id="4" creationId="{44A1E87A-117C-4390-A2A6-321496763C12}"/>
          </ac:spMkLst>
        </pc:spChg>
        <pc:spChg chg="mod">
          <ac:chgData name="Serkan Emen" userId="1c7928363d35ece6" providerId="LiveId" clId="{D7589E44-AEAC-483E-A3D4-AA8B809DBB81}" dt="2026-06-03T09:10:20.690" v="151"/>
          <ac:spMkLst>
            <pc:docMk/>
            <pc:sldMk cId="443782586" sldId="260"/>
            <ac:spMk id="5" creationId="{B66A1B4F-1C1F-4388-95B5-65166B92D237}"/>
          </ac:spMkLst>
        </pc:spChg>
        <pc:spChg chg="mod">
          <ac:chgData name="Serkan Emen" userId="1c7928363d35ece6" providerId="LiveId" clId="{D7589E44-AEAC-483E-A3D4-AA8B809DBB81}" dt="2026-06-03T09:10:20.696" v="153"/>
          <ac:spMkLst>
            <pc:docMk/>
            <pc:sldMk cId="443782586" sldId="260"/>
            <ac:spMk id="6" creationId="{4F1FB8D5-9068-4528-A920-85F4E2B71FDC}"/>
          </ac:spMkLst>
        </pc:spChg>
        <pc:spChg chg="mod">
          <ac:chgData name="Serkan Emen" userId="1c7928363d35ece6" providerId="LiveId" clId="{D7589E44-AEAC-483E-A3D4-AA8B809DBB81}" dt="2026-06-03T09:10:20.702" v="155"/>
          <ac:spMkLst>
            <pc:docMk/>
            <pc:sldMk cId="443782586" sldId="260"/>
            <ac:spMk id="7" creationId="{86AAB1EC-DCAD-43C7-87EA-0CFDA3EFF5E3}"/>
          </ac:spMkLst>
        </pc:spChg>
        <pc:spChg chg="mod">
          <ac:chgData name="Serkan Emen" userId="1c7928363d35ece6" providerId="LiveId" clId="{D7589E44-AEAC-483E-A3D4-AA8B809DBB81}" dt="2026-06-03T09:10:20.709" v="157"/>
          <ac:spMkLst>
            <pc:docMk/>
            <pc:sldMk cId="443782586" sldId="260"/>
            <ac:spMk id="8" creationId="{2A32AF12-0A2D-4C48-9BEE-22CBE8AC09EC}"/>
          </ac:spMkLst>
        </pc:spChg>
        <pc:spChg chg="mod">
          <ac:chgData name="Serkan Emen" userId="1c7928363d35ece6" providerId="LiveId" clId="{D7589E44-AEAC-483E-A3D4-AA8B809DBB81}" dt="2026-06-03T09:10:20.712" v="159"/>
          <ac:spMkLst>
            <pc:docMk/>
            <pc:sldMk cId="443782586" sldId="260"/>
            <ac:spMk id="9" creationId="{F0B92A0A-6F09-44DA-A866-426515E86856}"/>
          </ac:spMkLst>
        </pc:spChg>
        <pc:spChg chg="mod">
          <ac:chgData name="Serkan Emen" userId="1c7928363d35ece6" providerId="LiveId" clId="{D7589E44-AEAC-483E-A3D4-AA8B809DBB81}" dt="2026-06-03T09:10:20.720" v="161"/>
          <ac:spMkLst>
            <pc:docMk/>
            <pc:sldMk cId="443782586" sldId="260"/>
            <ac:spMk id="10" creationId="{8A1E35D1-95C4-410F-94B9-9DFBB327E15C}"/>
          </ac:spMkLst>
        </pc:spChg>
        <pc:spChg chg="mod">
          <ac:chgData name="Serkan Emen" userId="1c7928363d35ece6" providerId="LiveId" clId="{D7589E44-AEAC-483E-A3D4-AA8B809DBB81}" dt="2026-06-03T09:10:20.728" v="163"/>
          <ac:spMkLst>
            <pc:docMk/>
            <pc:sldMk cId="443782586" sldId="260"/>
            <ac:spMk id="11" creationId="{2B2131B0-7AA5-4857-B0BF-553DE68561F7}"/>
          </ac:spMkLst>
        </pc:spChg>
        <pc:spChg chg="mod">
          <ac:chgData name="Serkan Emen" userId="1c7928363d35ece6" providerId="LiveId" clId="{D7589E44-AEAC-483E-A3D4-AA8B809DBB81}" dt="2026-06-03T09:10:20.732" v="165"/>
          <ac:spMkLst>
            <pc:docMk/>
            <pc:sldMk cId="443782586" sldId="260"/>
            <ac:spMk id="12" creationId="{7505EC9E-D7CC-49D3-A471-4E707952E703}"/>
          </ac:spMkLst>
        </pc:spChg>
        <pc:spChg chg="mod">
          <ac:chgData name="Serkan Emen" userId="1c7928363d35ece6" providerId="LiveId" clId="{D7589E44-AEAC-483E-A3D4-AA8B809DBB81}" dt="2026-06-03T09:10:20.734" v="167"/>
          <ac:spMkLst>
            <pc:docMk/>
            <pc:sldMk cId="443782586" sldId="260"/>
            <ac:spMk id="13" creationId="{66D0609B-5B7D-4B11-B5B5-D7226726EBF0}"/>
          </ac:spMkLst>
        </pc:spChg>
        <pc:spChg chg="mod">
          <ac:chgData name="Serkan Emen" userId="1c7928363d35ece6" providerId="LiveId" clId="{D7589E44-AEAC-483E-A3D4-AA8B809DBB81}" dt="2026-06-03T09:10:20.744" v="169"/>
          <ac:spMkLst>
            <pc:docMk/>
            <pc:sldMk cId="443782586" sldId="260"/>
            <ac:spMk id="14" creationId="{684744D7-C0BC-489E-AEFE-14B08849A7EB}"/>
          </ac:spMkLst>
        </pc:spChg>
        <pc:spChg chg="mod">
          <ac:chgData name="Serkan Emen" userId="1c7928363d35ece6" providerId="LiveId" clId="{D7589E44-AEAC-483E-A3D4-AA8B809DBB81}" dt="2026-06-03T09:10:20.749" v="171"/>
          <ac:spMkLst>
            <pc:docMk/>
            <pc:sldMk cId="443782586" sldId="260"/>
            <ac:spMk id="15" creationId="{115C7AAB-6B6D-4F34-8CB1-1AC7106EB857}"/>
          </ac:spMkLst>
        </pc:spChg>
        <pc:spChg chg="mod">
          <ac:chgData name="Serkan Emen" userId="1c7928363d35ece6" providerId="LiveId" clId="{D7589E44-AEAC-483E-A3D4-AA8B809DBB81}" dt="2026-06-03T09:10:20.756" v="173"/>
          <ac:spMkLst>
            <pc:docMk/>
            <pc:sldMk cId="443782586" sldId="260"/>
            <ac:spMk id="16" creationId="{5FA29C45-C14B-4659-AC0D-B8EA48D0C942}"/>
          </ac:spMkLst>
        </pc:spChg>
        <pc:spChg chg="mod">
          <ac:chgData name="Serkan Emen" userId="1c7928363d35ece6" providerId="LiveId" clId="{D7589E44-AEAC-483E-A3D4-AA8B809DBB81}" dt="2026-06-03T09:10:20.761" v="175"/>
          <ac:spMkLst>
            <pc:docMk/>
            <pc:sldMk cId="443782586" sldId="260"/>
            <ac:spMk id="17" creationId="{FD2489EE-4C36-4088-A4EA-9FBFCFF61293}"/>
          </ac:spMkLst>
        </pc:spChg>
        <pc:spChg chg="mod">
          <ac:chgData name="Serkan Emen" userId="1c7928363d35ece6" providerId="LiveId" clId="{D7589E44-AEAC-483E-A3D4-AA8B809DBB81}" dt="2026-06-03T09:10:20.767" v="177"/>
          <ac:spMkLst>
            <pc:docMk/>
            <pc:sldMk cId="443782586" sldId="260"/>
            <ac:spMk id="18" creationId="{DF6EED23-0254-4515-B0E4-222E94E4583A}"/>
          </ac:spMkLst>
        </pc:spChg>
        <pc:spChg chg="mod">
          <ac:chgData name="Serkan Emen" userId="1c7928363d35ece6" providerId="LiveId" clId="{D7589E44-AEAC-483E-A3D4-AA8B809DBB81}" dt="2026-06-03T09:10:20.773" v="179"/>
          <ac:spMkLst>
            <pc:docMk/>
            <pc:sldMk cId="443782586" sldId="260"/>
            <ac:spMk id="19" creationId="{DC9C95A4-21FE-4A7D-B12F-C616B4F4DFB7}"/>
          </ac:spMkLst>
        </pc:spChg>
        <pc:spChg chg="mod">
          <ac:chgData name="Serkan Emen" userId="1c7928363d35ece6" providerId="LiveId" clId="{D7589E44-AEAC-483E-A3D4-AA8B809DBB81}" dt="2026-06-03T09:10:20.778" v="181"/>
          <ac:spMkLst>
            <pc:docMk/>
            <pc:sldMk cId="443782586" sldId="260"/>
            <ac:spMk id="20" creationId="{85FB1C82-F8C7-4652-9364-3F38C5B790F5}"/>
          </ac:spMkLst>
        </pc:spChg>
        <pc:spChg chg="mod">
          <ac:chgData name="Serkan Emen" userId="1c7928363d35ece6" providerId="LiveId" clId="{D7589E44-AEAC-483E-A3D4-AA8B809DBB81}" dt="2026-06-03T09:10:20.782" v="183"/>
          <ac:spMkLst>
            <pc:docMk/>
            <pc:sldMk cId="443782586" sldId="260"/>
            <ac:spMk id="21" creationId="{FD44B367-4B79-4A3B-BFC4-2D8C1B14986A}"/>
          </ac:spMkLst>
        </pc:spChg>
        <pc:spChg chg="mod">
          <ac:chgData name="Serkan Emen" userId="1c7928363d35ece6" providerId="LiveId" clId="{D7589E44-AEAC-483E-A3D4-AA8B809DBB81}" dt="2026-06-03T09:10:20.791" v="185"/>
          <ac:spMkLst>
            <pc:docMk/>
            <pc:sldMk cId="443782586" sldId="260"/>
            <ac:spMk id="22" creationId="{1A6EE3D1-7BCC-44DC-AB36-8632D164D805}"/>
          </ac:spMkLst>
        </pc:spChg>
        <pc:spChg chg="mod">
          <ac:chgData name="Serkan Emen" userId="1c7928363d35ece6" providerId="LiveId" clId="{D7589E44-AEAC-483E-A3D4-AA8B809DBB81}" dt="2026-06-03T09:10:20.796" v="187"/>
          <ac:spMkLst>
            <pc:docMk/>
            <pc:sldMk cId="443782586" sldId="260"/>
            <ac:spMk id="23" creationId="{EA5CCD2F-870C-4701-85BD-D73C2D8CE71C}"/>
          </ac:spMkLst>
        </pc:spChg>
        <pc:spChg chg="mod">
          <ac:chgData name="Serkan Emen" userId="1c7928363d35ece6" providerId="LiveId" clId="{D7589E44-AEAC-483E-A3D4-AA8B809DBB81}" dt="2026-06-03T09:10:20.803" v="189"/>
          <ac:spMkLst>
            <pc:docMk/>
            <pc:sldMk cId="443782586" sldId="260"/>
            <ac:spMk id="24" creationId="{4564F10A-8257-4BDB-94F1-2ECBB7E970F3}"/>
          </ac:spMkLst>
        </pc:spChg>
        <pc:spChg chg="mod">
          <ac:chgData name="Serkan Emen" userId="1c7928363d35ece6" providerId="LiveId" clId="{D7589E44-AEAC-483E-A3D4-AA8B809DBB81}" dt="2026-06-03T09:10:20.809" v="191"/>
          <ac:spMkLst>
            <pc:docMk/>
            <pc:sldMk cId="443782586" sldId="260"/>
            <ac:spMk id="25" creationId="{11A9E11E-9F15-424D-946D-F331E78CC16F}"/>
          </ac:spMkLst>
        </pc:spChg>
        <pc:spChg chg="mod">
          <ac:chgData name="Serkan Emen" userId="1c7928363d35ece6" providerId="LiveId" clId="{D7589E44-AEAC-483E-A3D4-AA8B809DBB81}" dt="2026-06-03T09:10:20.815" v="193"/>
          <ac:spMkLst>
            <pc:docMk/>
            <pc:sldMk cId="443782586" sldId="260"/>
            <ac:spMk id="26" creationId="{D2A7E172-1BC8-48C0-B66D-CA1AC10CC6E8}"/>
          </ac:spMkLst>
        </pc:spChg>
        <pc:spChg chg="mod">
          <ac:chgData name="Serkan Emen" userId="1c7928363d35ece6" providerId="LiveId" clId="{D7589E44-AEAC-483E-A3D4-AA8B809DBB81}" dt="2026-06-03T09:10:20.821" v="195"/>
          <ac:spMkLst>
            <pc:docMk/>
            <pc:sldMk cId="443782586" sldId="260"/>
            <ac:spMk id="27" creationId="{2D7B0434-AE6B-42FE-AFA0-872A27EE9E17}"/>
          </ac:spMkLst>
        </pc:spChg>
        <pc:spChg chg="mod">
          <ac:chgData name="Serkan Emen" userId="1c7928363d35ece6" providerId="LiveId" clId="{D7589E44-AEAC-483E-A3D4-AA8B809DBB81}" dt="2026-06-03T09:10:20.828" v="197"/>
          <ac:spMkLst>
            <pc:docMk/>
            <pc:sldMk cId="443782586" sldId="260"/>
            <ac:spMk id="28" creationId="{9A933D3A-2EE1-49AF-BA9F-7852B97146D1}"/>
          </ac:spMkLst>
        </pc:spChg>
        <pc:spChg chg="mod">
          <ac:chgData name="Serkan Emen" userId="1c7928363d35ece6" providerId="LiveId" clId="{D7589E44-AEAC-483E-A3D4-AA8B809DBB81}" dt="2026-06-03T09:10:20.828" v="199"/>
          <ac:spMkLst>
            <pc:docMk/>
            <pc:sldMk cId="443782586" sldId="260"/>
            <ac:spMk id="29" creationId="{BE54D351-FA98-4A4D-93BB-A5515C9F0AA1}"/>
          </ac:spMkLst>
        </pc:spChg>
        <pc:spChg chg="mod">
          <ac:chgData name="Serkan Emen" userId="1c7928363d35ece6" providerId="LiveId" clId="{D7589E44-AEAC-483E-A3D4-AA8B809DBB81}" dt="2026-06-03T09:10:20.828" v="201"/>
          <ac:spMkLst>
            <pc:docMk/>
            <pc:sldMk cId="443782586" sldId="260"/>
            <ac:spMk id="30" creationId="{57A0C704-61CA-4D8F-A8DD-77C1BC946148}"/>
          </ac:spMkLst>
        </pc:spChg>
        <pc:spChg chg="mod">
          <ac:chgData name="Serkan Emen" userId="1c7928363d35ece6" providerId="LiveId" clId="{D7589E44-AEAC-483E-A3D4-AA8B809DBB81}" dt="2026-06-03T09:10:20.845" v="203"/>
          <ac:spMkLst>
            <pc:docMk/>
            <pc:sldMk cId="443782586" sldId="260"/>
            <ac:spMk id="31" creationId="{FBD60F75-F299-4484-9D52-990E7D45BE9C}"/>
          </ac:spMkLst>
        </pc:spChg>
        <pc:spChg chg="mod">
          <ac:chgData name="Serkan Emen" userId="1c7928363d35ece6" providerId="LiveId" clId="{D7589E44-AEAC-483E-A3D4-AA8B809DBB81}" dt="2026-06-03T09:10:20.851" v="205"/>
          <ac:spMkLst>
            <pc:docMk/>
            <pc:sldMk cId="443782586" sldId="260"/>
            <ac:spMk id="32" creationId="{3BB28F2C-1B29-4C91-87AD-ADC035AD234D}"/>
          </ac:spMkLst>
        </pc:spChg>
        <pc:spChg chg="mod">
          <ac:chgData name="Serkan Emen" userId="1c7928363d35ece6" providerId="LiveId" clId="{D7589E44-AEAC-483E-A3D4-AA8B809DBB81}" dt="2026-06-03T09:10:20.857" v="207"/>
          <ac:spMkLst>
            <pc:docMk/>
            <pc:sldMk cId="443782586" sldId="260"/>
            <ac:spMk id="33" creationId="{F10E115F-C107-497D-A41C-F387D06981D4}"/>
          </ac:spMkLst>
        </pc:spChg>
        <pc:spChg chg="mod">
          <ac:chgData name="Serkan Emen" userId="1c7928363d35ece6" providerId="LiveId" clId="{D7589E44-AEAC-483E-A3D4-AA8B809DBB81}" dt="2026-06-03T09:10:20.863" v="209"/>
          <ac:spMkLst>
            <pc:docMk/>
            <pc:sldMk cId="443782586" sldId="260"/>
            <ac:spMk id="34" creationId="{04F8848F-A9B5-4C17-A4F9-F5C2D954FAB7}"/>
          </ac:spMkLst>
        </pc:spChg>
        <pc:spChg chg="mod">
          <ac:chgData name="Serkan Emen" userId="1c7928363d35ece6" providerId="LiveId" clId="{D7589E44-AEAC-483E-A3D4-AA8B809DBB81}" dt="2026-06-03T09:10:20.869" v="211"/>
          <ac:spMkLst>
            <pc:docMk/>
            <pc:sldMk cId="443782586" sldId="260"/>
            <ac:spMk id="35" creationId="{1A4DAF1E-ECD9-4078-B0B3-0EC4DA958FC5}"/>
          </ac:spMkLst>
        </pc:spChg>
        <pc:spChg chg="mod">
          <ac:chgData name="Serkan Emen" userId="1c7928363d35ece6" providerId="LiveId" clId="{D7589E44-AEAC-483E-A3D4-AA8B809DBB81}" dt="2026-06-03T09:10:20.877" v="213"/>
          <ac:spMkLst>
            <pc:docMk/>
            <pc:sldMk cId="443782586" sldId="260"/>
            <ac:spMk id="36" creationId="{EC9DEFC4-D911-40C7-8E66-7881C9FF4C89}"/>
          </ac:spMkLst>
        </pc:spChg>
        <pc:spChg chg="mod">
          <ac:chgData name="Serkan Emen" userId="1c7928363d35ece6" providerId="LiveId" clId="{D7589E44-AEAC-483E-A3D4-AA8B809DBB81}" dt="2026-06-03T09:10:20.881" v="215"/>
          <ac:spMkLst>
            <pc:docMk/>
            <pc:sldMk cId="443782586" sldId="260"/>
            <ac:spMk id="37" creationId="{2E2B5854-733B-419C-8A11-986C163206E3}"/>
          </ac:spMkLst>
        </pc:spChg>
        <pc:spChg chg="mod">
          <ac:chgData name="Serkan Emen" userId="1c7928363d35ece6" providerId="LiveId" clId="{D7589E44-AEAC-483E-A3D4-AA8B809DBB81}" dt="2026-06-03T09:10:20.889" v="217"/>
          <ac:spMkLst>
            <pc:docMk/>
            <pc:sldMk cId="443782586" sldId="260"/>
            <ac:spMk id="38" creationId="{03853549-EEBC-4BD4-9BC1-FF60C1E76346}"/>
          </ac:spMkLst>
        </pc:spChg>
        <pc:spChg chg="mod">
          <ac:chgData name="Serkan Emen" userId="1c7928363d35ece6" providerId="LiveId" clId="{D7589E44-AEAC-483E-A3D4-AA8B809DBB81}" dt="2026-06-03T09:10:20.895" v="219"/>
          <ac:spMkLst>
            <pc:docMk/>
            <pc:sldMk cId="443782586" sldId="260"/>
            <ac:spMk id="39" creationId="{D7BBBFAC-2EB6-417B-8B50-156764304FF0}"/>
          </ac:spMkLst>
        </pc:spChg>
        <pc:spChg chg="mod">
          <ac:chgData name="Serkan Emen" userId="1c7928363d35ece6" providerId="LiveId" clId="{D7589E44-AEAC-483E-A3D4-AA8B809DBB81}" dt="2026-06-03T09:10:20.902" v="221"/>
          <ac:spMkLst>
            <pc:docMk/>
            <pc:sldMk cId="443782586" sldId="260"/>
            <ac:spMk id="40" creationId="{BFEBD78E-8C58-4BEA-B11A-01AA95A5031E}"/>
          </ac:spMkLst>
        </pc:spChg>
        <pc:spChg chg="mod">
          <ac:chgData name="Serkan Emen" userId="1c7928363d35ece6" providerId="LiveId" clId="{D7589E44-AEAC-483E-A3D4-AA8B809DBB81}" dt="2026-06-03T09:10:20.655" v="143"/>
          <ac:spMkLst>
            <pc:docMk/>
            <pc:sldMk cId="443782586" sldId="260"/>
            <ac:spMk id="41" creationId="{603A004D-C571-4813-A805-C50C6B332199}"/>
          </ac:spMkLst>
        </pc:spChg>
        <pc:picChg chg="add mod">
          <ac:chgData name="Serkan Emen" userId="1c7928363d35ece6" providerId="LiveId" clId="{D7589E44-AEAC-483E-A3D4-AA8B809DBB81}" dt="2026-06-03T09:10:20.946" v="223"/>
          <ac:picMkLst>
            <pc:docMk/>
            <pc:sldMk cId="443782586" sldId="260"/>
            <ac:picMk id="43" creationId="{B743E258-C065-31BA-9956-8E64FD5C3C9E}"/>
          </ac:picMkLst>
        </pc:picChg>
      </pc:sldChg>
      <pc:sldChg chg="addSp modSp">
        <pc:chgData name="Serkan Emen" userId="1c7928363d35ece6" providerId="LiveId" clId="{D7589E44-AEAC-483E-A3D4-AA8B809DBB81}" dt="2026-06-03T09:10:21.184" v="263"/>
        <pc:sldMkLst>
          <pc:docMk/>
          <pc:sldMk cId="1624814109" sldId="261"/>
        </pc:sldMkLst>
        <pc:spChg chg="mod">
          <ac:chgData name="Serkan Emen" userId="1c7928363d35ece6" providerId="LiveId" clId="{D7589E44-AEAC-483E-A3D4-AA8B809DBB81}" dt="2026-06-03T09:10:20.989" v="227"/>
          <ac:spMkLst>
            <pc:docMk/>
            <pc:sldMk cId="1624814109" sldId="261"/>
            <ac:spMk id="2" creationId="{68622728-9B4B-4DC2-90C3-6F93DAD708B3}"/>
          </ac:spMkLst>
        </pc:spChg>
        <pc:spChg chg="mod">
          <ac:chgData name="Serkan Emen" userId="1c7928363d35ece6" providerId="LiveId" clId="{D7589E44-AEAC-483E-A3D4-AA8B809DBB81}" dt="2026-06-03T09:10:20.997" v="229"/>
          <ac:spMkLst>
            <pc:docMk/>
            <pc:sldMk cId="1624814109" sldId="261"/>
            <ac:spMk id="3" creationId="{3C067236-7FDE-4C09-9F30-6093DC9B9475}"/>
          </ac:spMkLst>
        </pc:spChg>
        <pc:spChg chg="mod">
          <ac:chgData name="Serkan Emen" userId="1c7928363d35ece6" providerId="LiveId" clId="{D7589E44-AEAC-483E-A3D4-AA8B809DBB81}" dt="2026-06-03T09:10:21.008" v="231"/>
          <ac:spMkLst>
            <pc:docMk/>
            <pc:sldMk cId="1624814109" sldId="261"/>
            <ac:spMk id="4" creationId="{C357DC34-B394-4279-8131-0931ACED8BD8}"/>
          </ac:spMkLst>
        </pc:spChg>
        <pc:spChg chg="mod">
          <ac:chgData name="Serkan Emen" userId="1c7928363d35ece6" providerId="LiveId" clId="{D7589E44-AEAC-483E-A3D4-AA8B809DBB81}" dt="2026-06-03T09:10:21.014" v="233"/>
          <ac:spMkLst>
            <pc:docMk/>
            <pc:sldMk cId="1624814109" sldId="261"/>
            <ac:spMk id="5" creationId="{5A3C82AC-7AA6-40C4-A1C4-2AB9F3D9309B}"/>
          </ac:spMkLst>
        </pc:spChg>
        <pc:spChg chg="mod">
          <ac:chgData name="Serkan Emen" userId="1c7928363d35ece6" providerId="LiveId" clId="{D7589E44-AEAC-483E-A3D4-AA8B809DBB81}" dt="2026-06-03T09:10:21.020" v="235"/>
          <ac:spMkLst>
            <pc:docMk/>
            <pc:sldMk cId="1624814109" sldId="261"/>
            <ac:spMk id="6" creationId="{34E8240A-6F13-458E-A720-C04B63E49BA3}"/>
          </ac:spMkLst>
        </pc:spChg>
        <pc:spChg chg="mod">
          <ac:chgData name="Serkan Emen" userId="1c7928363d35ece6" providerId="LiveId" clId="{D7589E44-AEAC-483E-A3D4-AA8B809DBB81}" dt="2026-06-03T09:10:21.025" v="237"/>
          <ac:spMkLst>
            <pc:docMk/>
            <pc:sldMk cId="1624814109" sldId="261"/>
            <ac:spMk id="7" creationId="{ED2EFB3B-D349-491D-8830-5834274DC1C3}"/>
          </ac:spMkLst>
        </pc:spChg>
        <pc:spChg chg="mod">
          <ac:chgData name="Serkan Emen" userId="1c7928363d35ece6" providerId="LiveId" clId="{D7589E44-AEAC-483E-A3D4-AA8B809DBB81}" dt="2026-06-03T09:10:21.033" v="239"/>
          <ac:spMkLst>
            <pc:docMk/>
            <pc:sldMk cId="1624814109" sldId="261"/>
            <ac:spMk id="8" creationId="{61987EB3-81CF-405F-A578-7F257BA7C7D2}"/>
          </ac:spMkLst>
        </pc:spChg>
        <pc:spChg chg="mod">
          <ac:chgData name="Serkan Emen" userId="1c7928363d35ece6" providerId="LiveId" clId="{D7589E44-AEAC-483E-A3D4-AA8B809DBB81}" dt="2026-06-03T09:10:21.041" v="241"/>
          <ac:spMkLst>
            <pc:docMk/>
            <pc:sldMk cId="1624814109" sldId="261"/>
            <ac:spMk id="9" creationId="{4456F330-B4C7-46AC-BF16-0089D75DDFEB}"/>
          </ac:spMkLst>
        </pc:spChg>
        <pc:spChg chg="mod">
          <ac:chgData name="Serkan Emen" userId="1c7928363d35ece6" providerId="LiveId" clId="{D7589E44-AEAC-483E-A3D4-AA8B809DBB81}" dt="2026-06-03T09:10:21.041" v="243"/>
          <ac:spMkLst>
            <pc:docMk/>
            <pc:sldMk cId="1624814109" sldId="261"/>
            <ac:spMk id="10" creationId="{FA08DEFC-5B64-4571-927F-1CD229483A35}"/>
          </ac:spMkLst>
        </pc:spChg>
        <pc:spChg chg="mod">
          <ac:chgData name="Serkan Emen" userId="1c7928363d35ece6" providerId="LiveId" clId="{D7589E44-AEAC-483E-A3D4-AA8B809DBB81}" dt="2026-06-03T09:10:21.057" v="245"/>
          <ac:spMkLst>
            <pc:docMk/>
            <pc:sldMk cId="1624814109" sldId="261"/>
            <ac:spMk id="11" creationId="{CE9CF4CA-42D7-433F-A82E-A739E3DDCD88}"/>
          </ac:spMkLst>
        </pc:spChg>
        <pc:spChg chg="mod">
          <ac:chgData name="Serkan Emen" userId="1c7928363d35ece6" providerId="LiveId" clId="{D7589E44-AEAC-483E-A3D4-AA8B809DBB81}" dt="2026-06-03T09:10:21.072" v="247"/>
          <ac:spMkLst>
            <pc:docMk/>
            <pc:sldMk cId="1624814109" sldId="261"/>
            <ac:spMk id="12" creationId="{2DF50024-DAD4-4668-9134-93B7A6F41E8D}"/>
          </ac:spMkLst>
        </pc:spChg>
        <pc:spChg chg="mod">
          <ac:chgData name="Serkan Emen" userId="1c7928363d35ece6" providerId="LiveId" clId="{D7589E44-AEAC-483E-A3D4-AA8B809DBB81}" dt="2026-06-03T09:10:21.083" v="249"/>
          <ac:spMkLst>
            <pc:docMk/>
            <pc:sldMk cId="1624814109" sldId="261"/>
            <ac:spMk id="13" creationId="{C127E3FE-CF09-4C52-93B3-F976FCE44473}"/>
          </ac:spMkLst>
        </pc:spChg>
        <pc:spChg chg="mod">
          <ac:chgData name="Serkan Emen" userId="1c7928363d35ece6" providerId="LiveId" clId="{D7589E44-AEAC-483E-A3D4-AA8B809DBB81}" dt="2026-06-03T09:10:21.093" v="251"/>
          <ac:spMkLst>
            <pc:docMk/>
            <pc:sldMk cId="1624814109" sldId="261"/>
            <ac:spMk id="14" creationId="{18E90BF5-7A61-41CF-87CE-2918C12BB77B}"/>
          </ac:spMkLst>
        </pc:spChg>
        <pc:spChg chg="mod">
          <ac:chgData name="Serkan Emen" userId="1c7928363d35ece6" providerId="LiveId" clId="{D7589E44-AEAC-483E-A3D4-AA8B809DBB81}" dt="2026-06-03T09:10:21.103" v="253"/>
          <ac:spMkLst>
            <pc:docMk/>
            <pc:sldMk cId="1624814109" sldId="261"/>
            <ac:spMk id="15" creationId="{D04EF174-D4F4-4FC8-BAF4-74F9B582DAA2}"/>
          </ac:spMkLst>
        </pc:spChg>
        <pc:spChg chg="mod">
          <ac:chgData name="Serkan Emen" userId="1c7928363d35ece6" providerId="LiveId" clId="{D7589E44-AEAC-483E-A3D4-AA8B809DBB81}" dt="2026-06-03T09:10:21.111" v="255"/>
          <ac:spMkLst>
            <pc:docMk/>
            <pc:sldMk cId="1624814109" sldId="261"/>
            <ac:spMk id="16" creationId="{6C10826E-2736-401C-8401-92E4AC1B2B71}"/>
          </ac:spMkLst>
        </pc:spChg>
        <pc:spChg chg="mod">
          <ac:chgData name="Serkan Emen" userId="1c7928363d35ece6" providerId="LiveId" clId="{D7589E44-AEAC-483E-A3D4-AA8B809DBB81}" dt="2026-06-03T09:10:21.125" v="257"/>
          <ac:spMkLst>
            <pc:docMk/>
            <pc:sldMk cId="1624814109" sldId="261"/>
            <ac:spMk id="17" creationId="{53E6AC53-6292-447A-B383-85E96986D185}"/>
          </ac:spMkLst>
        </pc:spChg>
        <pc:spChg chg="mod">
          <ac:chgData name="Serkan Emen" userId="1c7928363d35ece6" providerId="LiveId" clId="{D7589E44-AEAC-483E-A3D4-AA8B809DBB81}" dt="2026-06-03T09:10:21.128" v="259"/>
          <ac:spMkLst>
            <pc:docMk/>
            <pc:sldMk cId="1624814109" sldId="261"/>
            <ac:spMk id="18" creationId="{3660FC18-2D77-4A50-996C-4C8EE110A489}"/>
          </ac:spMkLst>
        </pc:spChg>
        <pc:spChg chg="mod">
          <ac:chgData name="Serkan Emen" userId="1c7928363d35ece6" providerId="LiveId" clId="{D7589E44-AEAC-483E-A3D4-AA8B809DBB81}" dt="2026-06-03T09:10:21.140" v="261"/>
          <ac:spMkLst>
            <pc:docMk/>
            <pc:sldMk cId="1624814109" sldId="261"/>
            <ac:spMk id="19" creationId="{C061DB99-1F3E-4908-AD66-E2A0FE15D567}"/>
          </ac:spMkLst>
        </pc:spChg>
        <pc:spChg chg="mod">
          <ac:chgData name="Serkan Emen" userId="1c7928363d35ece6" providerId="LiveId" clId="{D7589E44-AEAC-483E-A3D4-AA8B809DBB81}" dt="2026-06-03T09:10:20.987" v="225"/>
          <ac:spMkLst>
            <pc:docMk/>
            <pc:sldMk cId="1624814109" sldId="261"/>
            <ac:spMk id="20" creationId="{9A1A0C1B-16B5-4B11-8937-E32399799B21}"/>
          </ac:spMkLst>
        </pc:spChg>
        <pc:picChg chg="add mod">
          <ac:chgData name="Serkan Emen" userId="1c7928363d35ece6" providerId="LiveId" clId="{D7589E44-AEAC-483E-A3D4-AA8B809DBB81}" dt="2026-06-03T09:10:21.184" v="263"/>
          <ac:picMkLst>
            <pc:docMk/>
            <pc:sldMk cId="1624814109" sldId="261"/>
            <ac:picMk id="22" creationId="{1D5BB39C-C5FF-4BEF-D712-52FA39D50C96}"/>
          </ac:picMkLst>
        </pc:picChg>
      </pc:sldChg>
      <pc:sldChg chg="addSp modSp">
        <pc:chgData name="Serkan Emen" userId="1c7928363d35ece6" providerId="LiveId" clId="{D7589E44-AEAC-483E-A3D4-AA8B809DBB81}" dt="2026-06-03T09:10:21.371" v="297"/>
        <pc:sldMkLst>
          <pc:docMk/>
          <pc:sldMk cId="779459241" sldId="262"/>
        </pc:sldMkLst>
        <pc:spChg chg="mod">
          <ac:chgData name="Serkan Emen" userId="1c7928363d35ece6" providerId="LiveId" clId="{D7589E44-AEAC-483E-A3D4-AA8B809DBB81}" dt="2026-06-03T09:10:21.228" v="267"/>
          <ac:spMkLst>
            <pc:docMk/>
            <pc:sldMk cId="779459241" sldId="262"/>
            <ac:spMk id="2" creationId="{3B11D76C-43FD-4AEF-B628-4E223C25DB6C}"/>
          </ac:spMkLst>
        </pc:spChg>
        <pc:spChg chg="mod">
          <ac:chgData name="Serkan Emen" userId="1c7928363d35ece6" providerId="LiveId" clId="{D7589E44-AEAC-483E-A3D4-AA8B809DBB81}" dt="2026-06-03T09:10:21.228" v="269"/>
          <ac:spMkLst>
            <pc:docMk/>
            <pc:sldMk cId="779459241" sldId="262"/>
            <ac:spMk id="3" creationId="{FD93EBF8-723C-48D8-A850-B534A2D515AD}"/>
          </ac:spMkLst>
        </pc:spChg>
        <pc:spChg chg="mod">
          <ac:chgData name="Serkan Emen" userId="1c7928363d35ece6" providerId="LiveId" clId="{D7589E44-AEAC-483E-A3D4-AA8B809DBB81}" dt="2026-06-03T09:10:21.242" v="271"/>
          <ac:spMkLst>
            <pc:docMk/>
            <pc:sldMk cId="779459241" sldId="262"/>
            <ac:spMk id="4" creationId="{BE313010-263B-47B9-BB0A-16D0A0AA6FA0}"/>
          </ac:spMkLst>
        </pc:spChg>
        <pc:spChg chg="mod">
          <ac:chgData name="Serkan Emen" userId="1c7928363d35ece6" providerId="LiveId" clId="{D7589E44-AEAC-483E-A3D4-AA8B809DBB81}" dt="2026-06-03T09:10:21.244" v="273"/>
          <ac:spMkLst>
            <pc:docMk/>
            <pc:sldMk cId="779459241" sldId="262"/>
            <ac:spMk id="5" creationId="{EA35425B-F061-4CBF-8F6A-46B3A2749D42}"/>
          </ac:spMkLst>
        </pc:spChg>
        <pc:spChg chg="mod">
          <ac:chgData name="Serkan Emen" userId="1c7928363d35ece6" providerId="LiveId" clId="{D7589E44-AEAC-483E-A3D4-AA8B809DBB81}" dt="2026-06-03T09:10:21.244" v="275"/>
          <ac:spMkLst>
            <pc:docMk/>
            <pc:sldMk cId="779459241" sldId="262"/>
            <ac:spMk id="6" creationId="{7CD4E4BA-C024-4340-8AB9-BA0B692892BA}"/>
          </ac:spMkLst>
        </pc:spChg>
        <pc:spChg chg="mod">
          <ac:chgData name="Serkan Emen" userId="1c7928363d35ece6" providerId="LiveId" clId="{D7589E44-AEAC-483E-A3D4-AA8B809DBB81}" dt="2026-06-03T09:10:21.266" v="277"/>
          <ac:spMkLst>
            <pc:docMk/>
            <pc:sldMk cId="779459241" sldId="262"/>
            <ac:spMk id="7" creationId="{7D75AB77-BC77-4E45-BC75-C5416E9A4703}"/>
          </ac:spMkLst>
        </pc:spChg>
        <pc:spChg chg="mod">
          <ac:chgData name="Serkan Emen" userId="1c7928363d35ece6" providerId="LiveId" clId="{D7589E44-AEAC-483E-A3D4-AA8B809DBB81}" dt="2026-06-03T09:10:21.267" v="279"/>
          <ac:spMkLst>
            <pc:docMk/>
            <pc:sldMk cId="779459241" sldId="262"/>
            <ac:spMk id="8" creationId="{55DF0FEC-9F07-47D2-B594-3A138E1530BE}"/>
          </ac:spMkLst>
        </pc:spChg>
        <pc:spChg chg="mod">
          <ac:chgData name="Serkan Emen" userId="1c7928363d35ece6" providerId="LiveId" clId="{D7589E44-AEAC-483E-A3D4-AA8B809DBB81}" dt="2026-06-03T09:10:21.276" v="281"/>
          <ac:spMkLst>
            <pc:docMk/>
            <pc:sldMk cId="779459241" sldId="262"/>
            <ac:spMk id="9" creationId="{6E4F330B-A9C7-4193-9024-837329530B4D}"/>
          </ac:spMkLst>
        </pc:spChg>
        <pc:spChg chg="mod">
          <ac:chgData name="Serkan Emen" userId="1c7928363d35ece6" providerId="LiveId" clId="{D7589E44-AEAC-483E-A3D4-AA8B809DBB81}" dt="2026-06-03T09:10:21.286" v="283"/>
          <ac:spMkLst>
            <pc:docMk/>
            <pc:sldMk cId="779459241" sldId="262"/>
            <ac:spMk id="10" creationId="{2621C230-F85C-40F8-A59D-43C81E638BC5}"/>
          </ac:spMkLst>
        </pc:spChg>
        <pc:spChg chg="mod">
          <ac:chgData name="Serkan Emen" userId="1c7928363d35ece6" providerId="LiveId" clId="{D7589E44-AEAC-483E-A3D4-AA8B809DBB81}" dt="2026-06-03T09:10:21.292" v="285"/>
          <ac:spMkLst>
            <pc:docMk/>
            <pc:sldMk cId="779459241" sldId="262"/>
            <ac:spMk id="11" creationId="{8E682AA5-7D9D-470B-AE66-5CBB139B1388}"/>
          </ac:spMkLst>
        </pc:spChg>
        <pc:spChg chg="mod">
          <ac:chgData name="Serkan Emen" userId="1c7928363d35ece6" providerId="LiveId" clId="{D7589E44-AEAC-483E-A3D4-AA8B809DBB81}" dt="2026-06-03T09:10:21.292" v="287"/>
          <ac:spMkLst>
            <pc:docMk/>
            <pc:sldMk cId="779459241" sldId="262"/>
            <ac:spMk id="12" creationId="{F28A1BD7-6664-4321-BCDD-812EDE435203}"/>
          </ac:spMkLst>
        </pc:spChg>
        <pc:spChg chg="mod">
          <ac:chgData name="Serkan Emen" userId="1c7928363d35ece6" providerId="LiveId" clId="{D7589E44-AEAC-483E-A3D4-AA8B809DBB81}" dt="2026-06-03T09:10:21.292" v="289"/>
          <ac:spMkLst>
            <pc:docMk/>
            <pc:sldMk cId="779459241" sldId="262"/>
            <ac:spMk id="13" creationId="{8950124D-D477-4504-88E4-CB1143BCCAD2}"/>
          </ac:spMkLst>
        </pc:spChg>
        <pc:spChg chg="mod">
          <ac:chgData name="Serkan Emen" userId="1c7928363d35ece6" providerId="LiveId" clId="{D7589E44-AEAC-483E-A3D4-AA8B809DBB81}" dt="2026-06-03T09:10:21.308" v="291"/>
          <ac:spMkLst>
            <pc:docMk/>
            <pc:sldMk cId="779459241" sldId="262"/>
            <ac:spMk id="14" creationId="{6883CE59-EB58-4B35-844B-93FC3A65B5E2}"/>
          </ac:spMkLst>
        </pc:spChg>
        <pc:spChg chg="mod">
          <ac:chgData name="Serkan Emen" userId="1c7928363d35ece6" providerId="LiveId" clId="{D7589E44-AEAC-483E-A3D4-AA8B809DBB81}" dt="2026-06-03T09:10:21.308" v="293"/>
          <ac:spMkLst>
            <pc:docMk/>
            <pc:sldMk cId="779459241" sldId="262"/>
            <ac:spMk id="15" creationId="{BC4D8748-19BE-4DBD-89B7-D2ECB11ED609}"/>
          </ac:spMkLst>
        </pc:spChg>
        <pc:spChg chg="mod">
          <ac:chgData name="Serkan Emen" userId="1c7928363d35ece6" providerId="LiveId" clId="{D7589E44-AEAC-483E-A3D4-AA8B809DBB81}" dt="2026-06-03T09:10:21.324" v="295"/>
          <ac:spMkLst>
            <pc:docMk/>
            <pc:sldMk cId="779459241" sldId="262"/>
            <ac:spMk id="16" creationId="{A834693A-35A5-446C-8930-63E51CE8703C}"/>
          </ac:spMkLst>
        </pc:spChg>
        <pc:spChg chg="mod">
          <ac:chgData name="Serkan Emen" userId="1c7928363d35ece6" providerId="LiveId" clId="{D7589E44-AEAC-483E-A3D4-AA8B809DBB81}" dt="2026-06-03T09:10:21.220" v="265"/>
          <ac:spMkLst>
            <pc:docMk/>
            <pc:sldMk cId="779459241" sldId="262"/>
            <ac:spMk id="17" creationId="{55B90207-FBC1-4478-814D-861CAEFD8775}"/>
          </ac:spMkLst>
        </pc:spChg>
        <pc:picChg chg="add mod">
          <ac:chgData name="Serkan Emen" userId="1c7928363d35ece6" providerId="LiveId" clId="{D7589E44-AEAC-483E-A3D4-AA8B809DBB81}" dt="2026-06-03T09:10:21.371" v="297"/>
          <ac:picMkLst>
            <pc:docMk/>
            <pc:sldMk cId="779459241" sldId="262"/>
            <ac:picMk id="19" creationId="{8C83AE69-AB47-F0CE-ACD6-4DBBEC651037}"/>
          </ac:picMkLst>
        </pc:picChg>
      </pc:sldChg>
      <pc:sldChg chg="addSp modSp">
        <pc:chgData name="Serkan Emen" userId="1c7928363d35ece6" providerId="LiveId" clId="{D7589E44-AEAC-483E-A3D4-AA8B809DBB81}" dt="2026-06-03T09:10:21.546" v="331"/>
        <pc:sldMkLst>
          <pc:docMk/>
          <pc:sldMk cId="286578111" sldId="263"/>
        </pc:sldMkLst>
        <pc:spChg chg="mod">
          <ac:chgData name="Serkan Emen" userId="1c7928363d35ece6" providerId="LiveId" clId="{D7589E44-AEAC-483E-A3D4-AA8B809DBB81}" dt="2026-06-03T09:10:21.409" v="301"/>
          <ac:spMkLst>
            <pc:docMk/>
            <pc:sldMk cId="286578111" sldId="263"/>
            <ac:spMk id="2" creationId="{3B519B91-2F16-4D67-973C-F157CEC4B29B}"/>
          </ac:spMkLst>
        </pc:spChg>
        <pc:spChg chg="mod">
          <ac:chgData name="Serkan Emen" userId="1c7928363d35ece6" providerId="LiveId" clId="{D7589E44-AEAC-483E-A3D4-AA8B809DBB81}" dt="2026-06-03T09:10:21.409" v="303"/>
          <ac:spMkLst>
            <pc:docMk/>
            <pc:sldMk cId="286578111" sldId="263"/>
            <ac:spMk id="3" creationId="{4DD20C3C-5C46-4278-B942-196BBF82F2BA}"/>
          </ac:spMkLst>
        </pc:spChg>
        <pc:spChg chg="mod">
          <ac:chgData name="Serkan Emen" userId="1c7928363d35ece6" providerId="LiveId" clId="{D7589E44-AEAC-483E-A3D4-AA8B809DBB81}" dt="2026-06-03T09:10:21.422" v="305"/>
          <ac:spMkLst>
            <pc:docMk/>
            <pc:sldMk cId="286578111" sldId="263"/>
            <ac:spMk id="4" creationId="{CFF50A5B-3C85-4D0B-8BAC-7C70D74C5841}"/>
          </ac:spMkLst>
        </pc:spChg>
        <pc:spChg chg="mod">
          <ac:chgData name="Serkan Emen" userId="1c7928363d35ece6" providerId="LiveId" clId="{D7589E44-AEAC-483E-A3D4-AA8B809DBB81}" dt="2026-06-03T09:10:21.429" v="307"/>
          <ac:spMkLst>
            <pc:docMk/>
            <pc:sldMk cId="286578111" sldId="263"/>
            <ac:spMk id="5" creationId="{7437D356-0B29-4949-9033-CCA022582C13}"/>
          </ac:spMkLst>
        </pc:spChg>
        <pc:spChg chg="mod">
          <ac:chgData name="Serkan Emen" userId="1c7928363d35ece6" providerId="LiveId" clId="{D7589E44-AEAC-483E-A3D4-AA8B809DBB81}" dt="2026-06-03T09:10:21.435" v="309"/>
          <ac:spMkLst>
            <pc:docMk/>
            <pc:sldMk cId="286578111" sldId="263"/>
            <ac:spMk id="6" creationId="{477F391C-44A3-4F04-9F1E-9940D2525C11}"/>
          </ac:spMkLst>
        </pc:spChg>
        <pc:spChg chg="mod">
          <ac:chgData name="Serkan Emen" userId="1c7928363d35ece6" providerId="LiveId" clId="{D7589E44-AEAC-483E-A3D4-AA8B809DBB81}" dt="2026-06-03T09:10:21.436" v="311"/>
          <ac:spMkLst>
            <pc:docMk/>
            <pc:sldMk cId="286578111" sldId="263"/>
            <ac:spMk id="7" creationId="{5943E5A9-DB29-401E-978B-B551878C1351}"/>
          </ac:spMkLst>
        </pc:spChg>
        <pc:spChg chg="mod">
          <ac:chgData name="Serkan Emen" userId="1c7928363d35ece6" providerId="LiveId" clId="{D7589E44-AEAC-483E-A3D4-AA8B809DBB81}" dt="2026-06-03T09:10:21.445" v="313"/>
          <ac:spMkLst>
            <pc:docMk/>
            <pc:sldMk cId="286578111" sldId="263"/>
            <ac:spMk id="8" creationId="{A6B250BB-6AA1-49ED-99ED-3EA9F4FCDB94}"/>
          </ac:spMkLst>
        </pc:spChg>
        <pc:spChg chg="mod">
          <ac:chgData name="Serkan Emen" userId="1c7928363d35ece6" providerId="LiveId" clId="{D7589E44-AEAC-483E-A3D4-AA8B809DBB81}" dt="2026-06-03T09:10:21.450" v="315"/>
          <ac:spMkLst>
            <pc:docMk/>
            <pc:sldMk cId="286578111" sldId="263"/>
            <ac:spMk id="9" creationId="{E30CDB93-14B1-45E0-B217-E66A9B6D528B}"/>
          </ac:spMkLst>
        </pc:spChg>
        <pc:spChg chg="mod">
          <ac:chgData name="Serkan Emen" userId="1c7928363d35ece6" providerId="LiveId" clId="{D7589E44-AEAC-483E-A3D4-AA8B809DBB81}" dt="2026-06-03T09:10:21.461" v="317"/>
          <ac:spMkLst>
            <pc:docMk/>
            <pc:sldMk cId="286578111" sldId="263"/>
            <ac:spMk id="10" creationId="{21C2F749-58D8-40A7-A389-988F6E302D45}"/>
          </ac:spMkLst>
        </pc:spChg>
        <pc:spChg chg="mod">
          <ac:chgData name="Serkan Emen" userId="1c7928363d35ece6" providerId="LiveId" clId="{D7589E44-AEAC-483E-A3D4-AA8B809DBB81}" dt="2026-06-03T09:10:21.467" v="319"/>
          <ac:spMkLst>
            <pc:docMk/>
            <pc:sldMk cId="286578111" sldId="263"/>
            <ac:spMk id="11" creationId="{BD3E782A-85A7-42A7-972F-335A10DA59AE}"/>
          </ac:spMkLst>
        </pc:spChg>
        <pc:spChg chg="mod">
          <ac:chgData name="Serkan Emen" userId="1c7928363d35ece6" providerId="LiveId" clId="{D7589E44-AEAC-483E-A3D4-AA8B809DBB81}" dt="2026-06-03T09:10:21.476" v="321"/>
          <ac:spMkLst>
            <pc:docMk/>
            <pc:sldMk cId="286578111" sldId="263"/>
            <ac:spMk id="12" creationId="{971A513A-3E41-4F8A-B000-15A2FFCB5BFE}"/>
          </ac:spMkLst>
        </pc:spChg>
        <pc:spChg chg="mod">
          <ac:chgData name="Serkan Emen" userId="1c7928363d35ece6" providerId="LiveId" clId="{D7589E44-AEAC-483E-A3D4-AA8B809DBB81}" dt="2026-06-03T09:10:21.482" v="323"/>
          <ac:spMkLst>
            <pc:docMk/>
            <pc:sldMk cId="286578111" sldId="263"/>
            <ac:spMk id="13" creationId="{6BC9BC0C-B95C-4031-AF71-8381E55E39CD}"/>
          </ac:spMkLst>
        </pc:spChg>
        <pc:spChg chg="mod">
          <ac:chgData name="Serkan Emen" userId="1c7928363d35ece6" providerId="LiveId" clId="{D7589E44-AEAC-483E-A3D4-AA8B809DBB81}" dt="2026-06-03T09:10:21.489" v="325"/>
          <ac:spMkLst>
            <pc:docMk/>
            <pc:sldMk cId="286578111" sldId="263"/>
            <ac:spMk id="14" creationId="{B1AAC739-8BF2-4D89-9AE0-CB0CC427A215}"/>
          </ac:spMkLst>
        </pc:spChg>
        <pc:spChg chg="mod">
          <ac:chgData name="Serkan Emen" userId="1c7928363d35ece6" providerId="LiveId" clId="{D7589E44-AEAC-483E-A3D4-AA8B809DBB81}" dt="2026-06-03T09:10:21.495" v="327"/>
          <ac:spMkLst>
            <pc:docMk/>
            <pc:sldMk cId="286578111" sldId="263"/>
            <ac:spMk id="15" creationId="{0168A355-71BD-41CE-B9C6-54DBD5EAF2C4}"/>
          </ac:spMkLst>
        </pc:spChg>
        <pc:spChg chg="mod">
          <ac:chgData name="Serkan Emen" userId="1c7928363d35ece6" providerId="LiveId" clId="{D7589E44-AEAC-483E-A3D4-AA8B809DBB81}" dt="2026-06-03T09:10:21.498" v="329"/>
          <ac:spMkLst>
            <pc:docMk/>
            <pc:sldMk cId="286578111" sldId="263"/>
            <ac:spMk id="16" creationId="{E22DA58A-E009-4D66-B0B0-C7AA9FD20373}"/>
          </ac:spMkLst>
        </pc:spChg>
        <pc:spChg chg="mod">
          <ac:chgData name="Serkan Emen" userId="1c7928363d35ece6" providerId="LiveId" clId="{D7589E44-AEAC-483E-A3D4-AA8B809DBB81}" dt="2026-06-03T09:10:21.403" v="299"/>
          <ac:spMkLst>
            <pc:docMk/>
            <pc:sldMk cId="286578111" sldId="263"/>
            <ac:spMk id="17" creationId="{51BEE057-5502-43B7-9A28-39ACF1F662EB}"/>
          </ac:spMkLst>
        </pc:spChg>
        <pc:picChg chg="add mod">
          <ac:chgData name="Serkan Emen" userId="1c7928363d35ece6" providerId="LiveId" clId="{D7589E44-AEAC-483E-A3D4-AA8B809DBB81}" dt="2026-06-03T09:10:21.546" v="331"/>
          <ac:picMkLst>
            <pc:docMk/>
            <pc:sldMk cId="286578111" sldId="263"/>
            <ac:picMk id="19" creationId="{208B45FF-6E46-0D6F-E903-3E49CE2E410F}"/>
          </ac:picMkLst>
        </pc:picChg>
      </pc:sldChg>
      <pc:sldChg chg="addSp modSp">
        <pc:chgData name="Serkan Emen" userId="1c7928363d35ece6" providerId="LiveId" clId="{D7589E44-AEAC-483E-A3D4-AA8B809DBB81}" dt="2026-06-03T09:10:21.748" v="371"/>
        <pc:sldMkLst>
          <pc:docMk/>
          <pc:sldMk cId="2067576967" sldId="264"/>
        </pc:sldMkLst>
        <pc:spChg chg="mod">
          <ac:chgData name="Serkan Emen" userId="1c7928363d35ece6" providerId="LiveId" clId="{D7589E44-AEAC-483E-A3D4-AA8B809DBB81}" dt="2026-06-03T09:10:21.591" v="335"/>
          <ac:spMkLst>
            <pc:docMk/>
            <pc:sldMk cId="2067576967" sldId="264"/>
            <ac:spMk id="2" creationId="{D107FB8D-7924-4C8C-A215-654EE53C633B}"/>
          </ac:spMkLst>
        </pc:spChg>
        <pc:spChg chg="mod">
          <ac:chgData name="Serkan Emen" userId="1c7928363d35ece6" providerId="LiveId" clId="{D7589E44-AEAC-483E-A3D4-AA8B809DBB81}" dt="2026-06-03T09:10:21.600" v="337"/>
          <ac:spMkLst>
            <pc:docMk/>
            <pc:sldMk cId="2067576967" sldId="264"/>
            <ac:spMk id="3" creationId="{35BFD3D2-CE58-40A7-B3B5-A21141EAD4DF}"/>
          </ac:spMkLst>
        </pc:spChg>
        <pc:spChg chg="mod">
          <ac:chgData name="Serkan Emen" userId="1c7928363d35ece6" providerId="LiveId" clId="{D7589E44-AEAC-483E-A3D4-AA8B809DBB81}" dt="2026-06-03T09:10:21.607" v="339"/>
          <ac:spMkLst>
            <pc:docMk/>
            <pc:sldMk cId="2067576967" sldId="264"/>
            <ac:spMk id="4" creationId="{11C29AFC-0F6B-4179-958D-5DA5193DFE1A}"/>
          </ac:spMkLst>
        </pc:spChg>
        <pc:spChg chg="mod">
          <ac:chgData name="Serkan Emen" userId="1c7928363d35ece6" providerId="LiveId" clId="{D7589E44-AEAC-483E-A3D4-AA8B809DBB81}" dt="2026-06-03T09:10:21.607" v="341"/>
          <ac:spMkLst>
            <pc:docMk/>
            <pc:sldMk cId="2067576967" sldId="264"/>
            <ac:spMk id="5" creationId="{C5782BF3-4A6D-49E0-B0DF-BDA864D72851}"/>
          </ac:spMkLst>
        </pc:spChg>
        <pc:spChg chg="mod">
          <ac:chgData name="Serkan Emen" userId="1c7928363d35ece6" providerId="LiveId" clId="{D7589E44-AEAC-483E-A3D4-AA8B809DBB81}" dt="2026-06-03T09:10:21.621" v="343"/>
          <ac:spMkLst>
            <pc:docMk/>
            <pc:sldMk cId="2067576967" sldId="264"/>
            <ac:spMk id="6" creationId="{DAD5DD4E-1CB9-4D72-8DC1-B45509A7FE21}"/>
          </ac:spMkLst>
        </pc:spChg>
        <pc:spChg chg="mod">
          <ac:chgData name="Serkan Emen" userId="1c7928363d35ece6" providerId="LiveId" clId="{D7589E44-AEAC-483E-A3D4-AA8B809DBB81}" dt="2026-06-03T09:10:21.621" v="345"/>
          <ac:spMkLst>
            <pc:docMk/>
            <pc:sldMk cId="2067576967" sldId="264"/>
            <ac:spMk id="7" creationId="{8CBE2977-904B-4050-842C-6155D783A4CA}"/>
          </ac:spMkLst>
        </pc:spChg>
        <pc:spChg chg="mod">
          <ac:chgData name="Serkan Emen" userId="1c7928363d35ece6" providerId="LiveId" clId="{D7589E44-AEAC-483E-A3D4-AA8B809DBB81}" dt="2026-06-03T09:10:21.632" v="347"/>
          <ac:spMkLst>
            <pc:docMk/>
            <pc:sldMk cId="2067576967" sldId="264"/>
            <ac:spMk id="8" creationId="{6281DE7A-5674-42FE-B41E-E3D985C27B67}"/>
          </ac:spMkLst>
        </pc:spChg>
        <pc:spChg chg="mod">
          <ac:chgData name="Serkan Emen" userId="1c7928363d35ece6" providerId="LiveId" clId="{D7589E44-AEAC-483E-A3D4-AA8B809DBB81}" dt="2026-06-03T09:10:21.642" v="349"/>
          <ac:spMkLst>
            <pc:docMk/>
            <pc:sldMk cId="2067576967" sldId="264"/>
            <ac:spMk id="9" creationId="{1423976A-AB4F-4E0F-AEED-8F968741410B}"/>
          </ac:spMkLst>
        </pc:spChg>
        <pc:spChg chg="mod">
          <ac:chgData name="Serkan Emen" userId="1c7928363d35ece6" providerId="LiveId" clId="{D7589E44-AEAC-483E-A3D4-AA8B809DBB81}" dt="2026-06-03T09:10:21.643" v="351"/>
          <ac:spMkLst>
            <pc:docMk/>
            <pc:sldMk cId="2067576967" sldId="264"/>
            <ac:spMk id="10" creationId="{D3B120EC-A272-450D-9CC9-80E3000A8E5C}"/>
          </ac:spMkLst>
        </pc:spChg>
        <pc:spChg chg="mod">
          <ac:chgData name="Serkan Emen" userId="1c7928363d35ece6" providerId="LiveId" clId="{D7589E44-AEAC-483E-A3D4-AA8B809DBB81}" dt="2026-06-03T09:10:21.653" v="353"/>
          <ac:spMkLst>
            <pc:docMk/>
            <pc:sldMk cId="2067576967" sldId="264"/>
            <ac:spMk id="11" creationId="{EDBD0BDB-BE3C-4908-9816-18C1F80E234C}"/>
          </ac:spMkLst>
        </pc:spChg>
        <pc:spChg chg="mod">
          <ac:chgData name="Serkan Emen" userId="1c7928363d35ece6" providerId="LiveId" clId="{D7589E44-AEAC-483E-A3D4-AA8B809DBB81}" dt="2026-06-03T09:10:21.657" v="355"/>
          <ac:spMkLst>
            <pc:docMk/>
            <pc:sldMk cId="2067576967" sldId="264"/>
            <ac:spMk id="12" creationId="{95DC0B99-4082-48A5-B2C3-7E3A13DD0AB5}"/>
          </ac:spMkLst>
        </pc:spChg>
        <pc:spChg chg="mod">
          <ac:chgData name="Serkan Emen" userId="1c7928363d35ece6" providerId="LiveId" clId="{D7589E44-AEAC-483E-A3D4-AA8B809DBB81}" dt="2026-06-03T09:10:21.657" v="357"/>
          <ac:spMkLst>
            <pc:docMk/>
            <pc:sldMk cId="2067576967" sldId="264"/>
            <ac:spMk id="13" creationId="{5DF3CA64-AEFA-438F-9F00-680879FE2899}"/>
          </ac:spMkLst>
        </pc:spChg>
        <pc:spChg chg="mod">
          <ac:chgData name="Serkan Emen" userId="1c7928363d35ece6" providerId="LiveId" clId="{D7589E44-AEAC-483E-A3D4-AA8B809DBB81}" dt="2026-06-03T09:10:21.669" v="359"/>
          <ac:spMkLst>
            <pc:docMk/>
            <pc:sldMk cId="2067576967" sldId="264"/>
            <ac:spMk id="14" creationId="{D47F65A2-1F45-4E83-83D9-06D55E8CECE2}"/>
          </ac:spMkLst>
        </pc:spChg>
        <pc:spChg chg="mod">
          <ac:chgData name="Serkan Emen" userId="1c7928363d35ece6" providerId="LiveId" clId="{D7589E44-AEAC-483E-A3D4-AA8B809DBB81}" dt="2026-06-03T09:10:21.669" v="361"/>
          <ac:spMkLst>
            <pc:docMk/>
            <pc:sldMk cId="2067576967" sldId="264"/>
            <ac:spMk id="15" creationId="{D0ACAF35-6ADE-4A4B-9B50-556E00C4E26F}"/>
          </ac:spMkLst>
        </pc:spChg>
        <pc:spChg chg="mod">
          <ac:chgData name="Serkan Emen" userId="1c7928363d35ece6" providerId="LiveId" clId="{D7589E44-AEAC-483E-A3D4-AA8B809DBB81}" dt="2026-06-03T09:10:21.679" v="363"/>
          <ac:spMkLst>
            <pc:docMk/>
            <pc:sldMk cId="2067576967" sldId="264"/>
            <ac:spMk id="16" creationId="{29970CD7-6015-4A9A-ACFD-5E62403D424D}"/>
          </ac:spMkLst>
        </pc:spChg>
        <pc:spChg chg="mod">
          <ac:chgData name="Serkan Emen" userId="1c7928363d35ece6" providerId="LiveId" clId="{D7589E44-AEAC-483E-A3D4-AA8B809DBB81}" dt="2026-06-03T09:10:21.688" v="365"/>
          <ac:spMkLst>
            <pc:docMk/>
            <pc:sldMk cId="2067576967" sldId="264"/>
            <ac:spMk id="17" creationId="{409C1FA6-1AC9-4A21-9E27-25900C6E5B00}"/>
          </ac:spMkLst>
        </pc:spChg>
        <pc:spChg chg="mod">
          <ac:chgData name="Serkan Emen" userId="1c7928363d35ece6" providerId="LiveId" clId="{D7589E44-AEAC-483E-A3D4-AA8B809DBB81}" dt="2026-06-03T09:10:21.688" v="367"/>
          <ac:spMkLst>
            <pc:docMk/>
            <pc:sldMk cId="2067576967" sldId="264"/>
            <ac:spMk id="18" creationId="{3556201E-B040-4A3E-B770-D494A822213E}"/>
          </ac:spMkLst>
        </pc:spChg>
        <pc:spChg chg="mod">
          <ac:chgData name="Serkan Emen" userId="1c7928363d35ece6" providerId="LiveId" clId="{D7589E44-AEAC-483E-A3D4-AA8B809DBB81}" dt="2026-06-03T09:10:21.701" v="369"/>
          <ac:spMkLst>
            <pc:docMk/>
            <pc:sldMk cId="2067576967" sldId="264"/>
            <ac:spMk id="19" creationId="{7939A077-CB0B-4DA0-AB49-809C6B55856A}"/>
          </ac:spMkLst>
        </pc:spChg>
        <pc:spChg chg="mod">
          <ac:chgData name="Serkan Emen" userId="1c7928363d35ece6" providerId="LiveId" clId="{D7589E44-AEAC-483E-A3D4-AA8B809DBB81}" dt="2026-06-03T09:10:21.591" v="333"/>
          <ac:spMkLst>
            <pc:docMk/>
            <pc:sldMk cId="2067576967" sldId="264"/>
            <ac:spMk id="20" creationId="{F4B23923-311F-4EAA-8C8C-46BD0C40626E}"/>
          </ac:spMkLst>
        </pc:spChg>
        <pc:picChg chg="add mod">
          <ac:chgData name="Serkan Emen" userId="1c7928363d35ece6" providerId="LiveId" clId="{D7589E44-AEAC-483E-A3D4-AA8B809DBB81}" dt="2026-06-03T09:10:21.748" v="371"/>
          <ac:picMkLst>
            <pc:docMk/>
            <pc:sldMk cId="2067576967" sldId="264"/>
            <ac:picMk id="22" creationId="{45CE8FA0-85F7-E881-C6B5-39D39F5B35AE}"/>
          </ac:picMkLst>
        </pc:picChg>
      </pc:sldChg>
      <pc:sldChg chg="addSp modSp">
        <pc:chgData name="Serkan Emen" userId="1c7928363d35ece6" providerId="LiveId" clId="{D7589E44-AEAC-483E-A3D4-AA8B809DBB81}" dt="2026-06-03T09:10:21.932" v="405"/>
        <pc:sldMkLst>
          <pc:docMk/>
          <pc:sldMk cId="1723888153" sldId="265"/>
        </pc:sldMkLst>
        <pc:spChg chg="mod">
          <ac:chgData name="Serkan Emen" userId="1c7928363d35ece6" providerId="LiveId" clId="{D7589E44-AEAC-483E-A3D4-AA8B809DBB81}" dt="2026-06-03T09:10:21.789" v="375"/>
          <ac:spMkLst>
            <pc:docMk/>
            <pc:sldMk cId="1723888153" sldId="265"/>
            <ac:spMk id="2" creationId="{F4E112FC-C60A-47B1-9E42-0820D5898635}"/>
          </ac:spMkLst>
        </pc:spChg>
        <pc:spChg chg="mod">
          <ac:chgData name="Serkan Emen" userId="1c7928363d35ece6" providerId="LiveId" clId="{D7589E44-AEAC-483E-A3D4-AA8B809DBB81}" dt="2026-06-03T09:10:21.789" v="377"/>
          <ac:spMkLst>
            <pc:docMk/>
            <pc:sldMk cId="1723888153" sldId="265"/>
            <ac:spMk id="3" creationId="{9E3014A7-DD21-4CC0-B0DC-76146936C525}"/>
          </ac:spMkLst>
        </pc:spChg>
        <pc:spChg chg="mod">
          <ac:chgData name="Serkan Emen" userId="1c7928363d35ece6" providerId="LiveId" clId="{D7589E44-AEAC-483E-A3D4-AA8B809DBB81}" dt="2026-06-03T09:10:21.789" v="379"/>
          <ac:spMkLst>
            <pc:docMk/>
            <pc:sldMk cId="1723888153" sldId="265"/>
            <ac:spMk id="4" creationId="{6A4A6CA8-6731-43DE-AFB6-F8C48F251138}"/>
          </ac:spMkLst>
        </pc:spChg>
        <pc:spChg chg="mod">
          <ac:chgData name="Serkan Emen" userId="1c7928363d35ece6" providerId="LiveId" clId="{D7589E44-AEAC-483E-A3D4-AA8B809DBB81}" dt="2026-06-03T09:10:21.805" v="381"/>
          <ac:spMkLst>
            <pc:docMk/>
            <pc:sldMk cId="1723888153" sldId="265"/>
            <ac:spMk id="5" creationId="{4213F00A-41D9-4DBF-9365-6347833FEF5F}"/>
          </ac:spMkLst>
        </pc:spChg>
        <pc:spChg chg="mod">
          <ac:chgData name="Serkan Emen" userId="1c7928363d35ece6" providerId="LiveId" clId="{D7589E44-AEAC-483E-A3D4-AA8B809DBB81}" dt="2026-06-03T09:10:21.805" v="383"/>
          <ac:spMkLst>
            <pc:docMk/>
            <pc:sldMk cId="1723888153" sldId="265"/>
            <ac:spMk id="6" creationId="{6ADEF142-55DE-4C1D-BE74-4EBE8F9E33EE}"/>
          </ac:spMkLst>
        </pc:spChg>
        <pc:spChg chg="mod">
          <ac:chgData name="Serkan Emen" userId="1c7928363d35ece6" providerId="LiveId" clId="{D7589E44-AEAC-483E-A3D4-AA8B809DBB81}" dt="2026-06-03T09:10:21.805" v="385"/>
          <ac:spMkLst>
            <pc:docMk/>
            <pc:sldMk cId="1723888153" sldId="265"/>
            <ac:spMk id="7" creationId="{79C5634C-0018-49FC-954A-968A9DB534CD}"/>
          </ac:spMkLst>
        </pc:spChg>
        <pc:spChg chg="mod">
          <ac:chgData name="Serkan Emen" userId="1c7928363d35ece6" providerId="LiveId" clId="{D7589E44-AEAC-483E-A3D4-AA8B809DBB81}" dt="2026-06-03T09:10:21.824" v="387"/>
          <ac:spMkLst>
            <pc:docMk/>
            <pc:sldMk cId="1723888153" sldId="265"/>
            <ac:spMk id="8" creationId="{21BE2DE6-1E32-46CA-8C47-E12EF59D6068}"/>
          </ac:spMkLst>
        </pc:spChg>
        <pc:spChg chg="mod">
          <ac:chgData name="Serkan Emen" userId="1c7928363d35ece6" providerId="LiveId" clId="{D7589E44-AEAC-483E-A3D4-AA8B809DBB81}" dt="2026-06-03T09:10:21.832" v="389"/>
          <ac:spMkLst>
            <pc:docMk/>
            <pc:sldMk cId="1723888153" sldId="265"/>
            <ac:spMk id="9" creationId="{0A10EB0B-E558-4FE3-82B1-B3C63911995E}"/>
          </ac:spMkLst>
        </pc:spChg>
        <pc:spChg chg="mod">
          <ac:chgData name="Serkan Emen" userId="1c7928363d35ece6" providerId="LiveId" clId="{D7589E44-AEAC-483E-A3D4-AA8B809DBB81}" dt="2026-06-03T09:10:21.838" v="391"/>
          <ac:spMkLst>
            <pc:docMk/>
            <pc:sldMk cId="1723888153" sldId="265"/>
            <ac:spMk id="10" creationId="{D63038D6-CA3C-46F9-A909-CE69063EF52F}"/>
          </ac:spMkLst>
        </pc:spChg>
        <pc:spChg chg="mod">
          <ac:chgData name="Serkan Emen" userId="1c7928363d35ece6" providerId="LiveId" clId="{D7589E44-AEAC-483E-A3D4-AA8B809DBB81}" dt="2026-06-03T09:10:21.838" v="393"/>
          <ac:spMkLst>
            <pc:docMk/>
            <pc:sldMk cId="1723888153" sldId="265"/>
            <ac:spMk id="11" creationId="{8BCAB7F2-ACFC-44B7-B7E1-86AE3EDBA7FE}"/>
          </ac:spMkLst>
        </pc:spChg>
        <pc:spChg chg="mod">
          <ac:chgData name="Serkan Emen" userId="1c7928363d35ece6" providerId="LiveId" clId="{D7589E44-AEAC-483E-A3D4-AA8B809DBB81}" dt="2026-06-03T09:10:21.838" v="395"/>
          <ac:spMkLst>
            <pc:docMk/>
            <pc:sldMk cId="1723888153" sldId="265"/>
            <ac:spMk id="12" creationId="{FD431197-017A-4D58-B994-F3A78A93CA1A}"/>
          </ac:spMkLst>
        </pc:spChg>
        <pc:spChg chg="mod">
          <ac:chgData name="Serkan Emen" userId="1c7928363d35ece6" providerId="LiveId" clId="{D7589E44-AEAC-483E-A3D4-AA8B809DBB81}" dt="2026-06-03T09:10:21.857" v="397"/>
          <ac:spMkLst>
            <pc:docMk/>
            <pc:sldMk cId="1723888153" sldId="265"/>
            <ac:spMk id="13" creationId="{3EC15B65-C1B1-422D-B2A1-75A0591C26BB}"/>
          </ac:spMkLst>
        </pc:spChg>
        <pc:spChg chg="mod">
          <ac:chgData name="Serkan Emen" userId="1c7928363d35ece6" providerId="LiveId" clId="{D7589E44-AEAC-483E-A3D4-AA8B809DBB81}" dt="2026-06-03T09:10:21.868" v="399"/>
          <ac:spMkLst>
            <pc:docMk/>
            <pc:sldMk cId="1723888153" sldId="265"/>
            <ac:spMk id="14" creationId="{E88B8F79-6C76-4148-BEA3-3825D4AF1090}"/>
          </ac:spMkLst>
        </pc:spChg>
        <pc:spChg chg="mod">
          <ac:chgData name="Serkan Emen" userId="1c7928363d35ece6" providerId="LiveId" clId="{D7589E44-AEAC-483E-A3D4-AA8B809DBB81}" dt="2026-06-03T09:10:21.868" v="401"/>
          <ac:spMkLst>
            <pc:docMk/>
            <pc:sldMk cId="1723888153" sldId="265"/>
            <ac:spMk id="15" creationId="{3B93B502-A7F0-4CE1-AA71-2A845AFB9C72}"/>
          </ac:spMkLst>
        </pc:spChg>
        <pc:spChg chg="mod">
          <ac:chgData name="Serkan Emen" userId="1c7928363d35ece6" providerId="LiveId" clId="{D7589E44-AEAC-483E-A3D4-AA8B809DBB81}" dt="2026-06-03T09:10:21.878" v="403"/>
          <ac:spMkLst>
            <pc:docMk/>
            <pc:sldMk cId="1723888153" sldId="265"/>
            <ac:spMk id="16" creationId="{3F52E0E3-313A-4E77-98DC-05F655D454F5}"/>
          </ac:spMkLst>
        </pc:spChg>
        <pc:spChg chg="mod">
          <ac:chgData name="Serkan Emen" userId="1c7928363d35ece6" providerId="LiveId" clId="{D7589E44-AEAC-483E-A3D4-AA8B809DBB81}" dt="2026-06-03T09:10:21.779" v="373"/>
          <ac:spMkLst>
            <pc:docMk/>
            <pc:sldMk cId="1723888153" sldId="265"/>
            <ac:spMk id="17" creationId="{870A693F-6FA3-45D3-9315-09C013E60F05}"/>
          </ac:spMkLst>
        </pc:spChg>
        <pc:picChg chg="add mod">
          <ac:chgData name="Serkan Emen" userId="1c7928363d35ece6" providerId="LiveId" clId="{D7589E44-AEAC-483E-A3D4-AA8B809DBB81}" dt="2026-06-03T09:10:21.932" v="405"/>
          <ac:picMkLst>
            <pc:docMk/>
            <pc:sldMk cId="1723888153" sldId="265"/>
            <ac:picMk id="19" creationId="{751C2631-B042-C293-E79C-87C5468F7295}"/>
          </ac:picMkLst>
        </pc:picChg>
      </pc:sldChg>
      <pc:sldChg chg="addSp modSp">
        <pc:chgData name="Serkan Emen" userId="1c7928363d35ece6" providerId="LiveId" clId="{D7589E44-AEAC-483E-A3D4-AA8B809DBB81}" dt="2026-06-03T09:10:22.285" v="487"/>
        <pc:sldMkLst>
          <pc:docMk/>
          <pc:sldMk cId="1463350676" sldId="266"/>
        </pc:sldMkLst>
        <pc:spChg chg="mod">
          <ac:chgData name="Serkan Emen" userId="1c7928363d35ece6" providerId="LiveId" clId="{D7589E44-AEAC-483E-A3D4-AA8B809DBB81}" dt="2026-06-03T09:10:21.995" v="409"/>
          <ac:spMkLst>
            <pc:docMk/>
            <pc:sldMk cId="1463350676" sldId="266"/>
            <ac:spMk id="2" creationId="{22573743-4FE0-4DA1-A1ED-D6BE7EB5B04E}"/>
          </ac:spMkLst>
        </pc:spChg>
        <pc:spChg chg="mod">
          <ac:chgData name="Serkan Emen" userId="1c7928363d35ece6" providerId="LiveId" clId="{D7589E44-AEAC-483E-A3D4-AA8B809DBB81}" dt="2026-06-03T09:10:21.995" v="411"/>
          <ac:spMkLst>
            <pc:docMk/>
            <pc:sldMk cId="1463350676" sldId="266"/>
            <ac:spMk id="3" creationId="{615D6ED0-E74E-48F8-A1E8-DF2C27CB4609}"/>
          </ac:spMkLst>
        </pc:spChg>
        <pc:spChg chg="mod">
          <ac:chgData name="Serkan Emen" userId="1c7928363d35ece6" providerId="LiveId" clId="{D7589E44-AEAC-483E-A3D4-AA8B809DBB81}" dt="2026-06-03T09:10:22.011" v="413"/>
          <ac:spMkLst>
            <pc:docMk/>
            <pc:sldMk cId="1463350676" sldId="266"/>
            <ac:spMk id="4" creationId="{69557DD8-1482-471C-B4E3-BAF74889E7A5}"/>
          </ac:spMkLst>
        </pc:spChg>
        <pc:spChg chg="mod">
          <ac:chgData name="Serkan Emen" userId="1c7928363d35ece6" providerId="LiveId" clId="{D7589E44-AEAC-483E-A3D4-AA8B809DBB81}" dt="2026-06-03T09:10:22.011" v="415"/>
          <ac:spMkLst>
            <pc:docMk/>
            <pc:sldMk cId="1463350676" sldId="266"/>
            <ac:spMk id="5" creationId="{9159589E-DB0D-435F-9EC0-91744E67274D}"/>
          </ac:spMkLst>
        </pc:spChg>
        <pc:spChg chg="mod">
          <ac:chgData name="Serkan Emen" userId="1c7928363d35ece6" providerId="LiveId" clId="{D7589E44-AEAC-483E-A3D4-AA8B809DBB81}" dt="2026-06-03T09:10:22.011" v="417"/>
          <ac:spMkLst>
            <pc:docMk/>
            <pc:sldMk cId="1463350676" sldId="266"/>
            <ac:spMk id="6" creationId="{2298975F-AA3E-45B3-A419-F70ADA1ACA0B}"/>
          </ac:spMkLst>
        </pc:spChg>
        <pc:spChg chg="mod">
          <ac:chgData name="Serkan Emen" userId="1c7928363d35ece6" providerId="LiveId" clId="{D7589E44-AEAC-483E-A3D4-AA8B809DBB81}" dt="2026-06-03T09:10:22.029" v="419"/>
          <ac:spMkLst>
            <pc:docMk/>
            <pc:sldMk cId="1463350676" sldId="266"/>
            <ac:spMk id="7" creationId="{A4EC2075-BE30-48F1-A77C-1126013A291B}"/>
          </ac:spMkLst>
        </pc:spChg>
        <pc:spChg chg="mod">
          <ac:chgData name="Serkan Emen" userId="1c7928363d35ece6" providerId="LiveId" clId="{D7589E44-AEAC-483E-A3D4-AA8B809DBB81}" dt="2026-06-03T09:10:22.035" v="421"/>
          <ac:spMkLst>
            <pc:docMk/>
            <pc:sldMk cId="1463350676" sldId="266"/>
            <ac:spMk id="8" creationId="{43C943E1-D847-4072-BA98-5CB7C9C2EC32}"/>
          </ac:spMkLst>
        </pc:spChg>
        <pc:spChg chg="mod">
          <ac:chgData name="Serkan Emen" userId="1c7928363d35ece6" providerId="LiveId" clId="{D7589E44-AEAC-483E-A3D4-AA8B809DBB81}" dt="2026-06-03T09:10:22.043" v="423"/>
          <ac:spMkLst>
            <pc:docMk/>
            <pc:sldMk cId="1463350676" sldId="266"/>
            <ac:spMk id="9" creationId="{2BF7D9B3-215C-43F3-AB5E-FF37E6F373B7}"/>
          </ac:spMkLst>
        </pc:spChg>
        <pc:spChg chg="mod">
          <ac:chgData name="Serkan Emen" userId="1c7928363d35ece6" providerId="LiveId" clId="{D7589E44-AEAC-483E-A3D4-AA8B809DBB81}" dt="2026-06-03T09:10:22.043" v="425"/>
          <ac:spMkLst>
            <pc:docMk/>
            <pc:sldMk cId="1463350676" sldId="266"/>
            <ac:spMk id="10" creationId="{FB21130A-0DB1-485E-83CD-0F127B9DAE3C}"/>
          </ac:spMkLst>
        </pc:spChg>
        <pc:spChg chg="mod">
          <ac:chgData name="Serkan Emen" userId="1c7928363d35ece6" providerId="LiveId" clId="{D7589E44-AEAC-483E-A3D4-AA8B809DBB81}" dt="2026-06-03T09:10:22.043" v="427"/>
          <ac:spMkLst>
            <pc:docMk/>
            <pc:sldMk cId="1463350676" sldId="266"/>
            <ac:spMk id="11" creationId="{7DF8F612-6195-4491-831A-498C0863DADC}"/>
          </ac:spMkLst>
        </pc:spChg>
        <pc:spChg chg="mod">
          <ac:chgData name="Serkan Emen" userId="1c7928363d35ece6" providerId="LiveId" clId="{D7589E44-AEAC-483E-A3D4-AA8B809DBB81}" dt="2026-06-03T09:10:22.058" v="429"/>
          <ac:spMkLst>
            <pc:docMk/>
            <pc:sldMk cId="1463350676" sldId="266"/>
            <ac:spMk id="12" creationId="{BB6EDDAB-A8D9-4219-A5EB-7D6B6F083500}"/>
          </ac:spMkLst>
        </pc:spChg>
        <pc:spChg chg="mod">
          <ac:chgData name="Serkan Emen" userId="1c7928363d35ece6" providerId="LiveId" clId="{D7589E44-AEAC-483E-A3D4-AA8B809DBB81}" dt="2026-06-03T09:10:22.069" v="431"/>
          <ac:spMkLst>
            <pc:docMk/>
            <pc:sldMk cId="1463350676" sldId="266"/>
            <ac:spMk id="13" creationId="{1F1FE96F-AD82-4D09-93E6-D2E4DBF301EE}"/>
          </ac:spMkLst>
        </pc:spChg>
        <pc:spChg chg="mod">
          <ac:chgData name="Serkan Emen" userId="1c7928363d35ece6" providerId="LiveId" clId="{D7589E44-AEAC-483E-A3D4-AA8B809DBB81}" dt="2026-06-03T09:10:22.074" v="433"/>
          <ac:spMkLst>
            <pc:docMk/>
            <pc:sldMk cId="1463350676" sldId="266"/>
            <ac:spMk id="14" creationId="{827CD423-A6E0-444E-A624-B8C00494AE7B}"/>
          </ac:spMkLst>
        </pc:spChg>
        <pc:spChg chg="mod">
          <ac:chgData name="Serkan Emen" userId="1c7928363d35ece6" providerId="LiveId" clId="{D7589E44-AEAC-483E-A3D4-AA8B809DBB81}" dt="2026-06-03T09:10:22.074" v="435"/>
          <ac:spMkLst>
            <pc:docMk/>
            <pc:sldMk cId="1463350676" sldId="266"/>
            <ac:spMk id="15" creationId="{FE31D789-D466-460F-96A6-DFE48D18B1CC}"/>
          </ac:spMkLst>
        </pc:spChg>
        <pc:spChg chg="mod">
          <ac:chgData name="Serkan Emen" userId="1c7928363d35ece6" providerId="LiveId" clId="{D7589E44-AEAC-483E-A3D4-AA8B809DBB81}" dt="2026-06-03T09:10:22.084" v="437"/>
          <ac:spMkLst>
            <pc:docMk/>
            <pc:sldMk cId="1463350676" sldId="266"/>
            <ac:spMk id="16" creationId="{AEDE316E-286D-4746-BBA5-BDA18529E469}"/>
          </ac:spMkLst>
        </pc:spChg>
        <pc:spChg chg="mod">
          <ac:chgData name="Serkan Emen" userId="1c7928363d35ece6" providerId="LiveId" clId="{D7589E44-AEAC-483E-A3D4-AA8B809DBB81}" dt="2026-06-03T09:10:22.091" v="439"/>
          <ac:spMkLst>
            <pc:docMk/>
            <pc:sldMk cId="1463350676" sldId="266"/>
            <ac:spMk id="17" creationId="{69ECE0FC-0C06-4F5B-BCE9-BD0192C84BF0}"/>
          </ac:spMkLst>
        </pc:spChg>
        <pc:spChg chg="mod">
          <ac:chgData name="Serkan Emen" userId="1c7928363d35ece6" providerId="LiveId" clId="{D7589E44-AEAC-483E-A3D4-AA8B809DBB81}" dt="2026-06-03T09:10:22.091" v="441"/>
          <ac:spMkLst>
            <pc:docMk/>
            <pc:sldMk cId="1463350676" sldId="266"/>
            <ac:spMk id="18" creationId="{83F907E9-9CB3-45E5-AA74-42E500EFF680}"/>
          </ac:spMkLst>
        </pc:spChg>
        <pc:spChg chg="mod">
          <ac:chgData name="Serkan Emen" userId="1c7928363d35ece6" providerId="LiveId" clId="{D7589E44-AEAC-483E-A3D4-AA8B809DBB81}" dt="2026-06-03T09:10:22.106" v="443"/>
          <ac:spMkLst>
            <pc:docMk/>
            <pc:sldMk cId="1463350676" sldId="266"/>
            <ac:spMk id="19" creationId="{DB3556D9-7E7E-4DB4-8015-863E6F0A0E66}"/>
          </ac:spMkLst>
        </pc:spChg>
        <pc:spChg chg="mod">
          <ac:chgData name="Serkan Emen" userId="1c7928363d35ece6" providerId="LiveId" clId="{D7589E44-AEAC-483E-A3D4-AA8B809DBB81}" dt="2026-06-03T09:10:22.106" v="445"/>
          <ac:spMkLst>
            <pc:docMk/>
            <pc:sldMk cId="1463350676" sldId="266"/>
            <ac:spMk id="20" creationId="{5D3BAF57-B8DD-4E30-A577-F3404567F424}"/>
          </ac:spMkLst>
        </pc:spChg>
        <pc:spChg chg="mod">
          <ac:chgData name="Serkan Emen" userId="1c7928363d35ece6" providerId="LiveId" clId="{D7589E44-AEAC-483E-A3D4-AA8B809DBB81}" dt="2026-06-03T09:10:22.106" v="447"/>
          <ac:spMkLst>
            <pc:docMk/>
            <pc:sldMk cId="1463350676" sldId="266"/>
            <ac:spMk id="21" creationId="{5441FDA3-4F7B-4BD4-9C73-6EBA3C38ABC1}"/>
          </ac:spMkLst>
        </pc:spChg>
        <pc:spChg chg="mod">
          <ac:chgData name="Serkan Emen" userId="1c7928363d35ece6" providerId="LiveId" clId="{D7589E44-AEAC-483E-A3D4-AA8B809DBB81}" dt="2026-06-03T09:10:22.124" v="449"/>
          <ac:spMkLst>
            <pc:docMk/>
            <pc:sldMk cId="1463350676" sldId="266"/>
            <ac:spMk id="22" creationId="{C00A31B3-58EC-4D56-974F-059A7886FDAC}"/>
          </ac:spMkLst>
        </pc:spChg>
        <pc:spChg chg="mod">
          <ac:chgData name="Serkan Emen" userId="1c7928363d35ece6" providerId="LiveId" clId="{D7589E44-AEAC-483E-A3D4-AA8B809DBB81}" dt="2026-06-03T09:10:22.124" v="451"/>
          <ac:spMkLst>
            <pc:docMk/>
            <pc:sldMk cId="1463350676" sldId="266"/>
            <ac:spMk id="23" creationId="{73F0A3D5-371C-4A2A-A933-E1B96CC3F3E7}"/>
          </ac:spMkLst>
        </pc:spChg>
        <pc:spChg chg="mod">
          <ac:chgData name="Serkan Emen" userId="1c7928363d35ece6" providerId="LiveId" clId="{D7589E44-AEAC-483E-A3D4-AA8B809DBB81}" dt="2026-06-03T09:10:22.134" v="453"/>
          <ac:spMkLst>
            <pc:docMk/>
            <pc:sldMk cId="1463350676" sldId="266"/>
            <ac:spMk id="24" creationId="{E36301C2-FDD3-48CA-AABD-E86D3F818C69}"/>
          </ac:spMkLst>
        </pc:spChg>
        <pc:spChg chg="mod">
          <ac:chgData name="Serkan Emen" userId="1c7928363d35ece6" providerId="LiveId" clId="{D7589E44-AEAC-483E-A3D4-AA8B809DBB81}" dt="2026-06-03T09:10:22.141" v="455"/>
          <ac:spMkLst>
            <pc:docMk/>
            <pc:sldMk cId="1463350676" sldId="266"/>
            <ac:spMk id="25" creationId="{39E4FB8A-F7DB-49A9-9EFB-D16C96B51604}"/>
          </ac:spMkLst>
        </pc:spChg>
        <pc:spChg chg="mod">
          <ac:chgData name="Serkan Emen" userId="1c7928363d35ece6" providerId="LiveId" clId="{D7589E44-AEAC-483E-A3D4-AA8B809DBB81}" dt="2026-06-03T09:10:22.141" v="457"/>
          <ac:spMkLst>
            <pc:docMk/>
            <pc:sldMk cId="1463350676" sldId="266"/>
            <ac:spMk id="26" creationId="{0B8C3DBF-9269-4DC8-B464-3E5941C8C753}"/>
          </ac:spMkLst>
        </pc:spChg>
        <pc:spChg chg="mod">
          <ac:chgData name="Serkan Emen" userId="1c7928363d35ece6" providerId="LiveId" clId="{D7589E44-AEAC-483E-A3D4-AA8B809DBB81}" dt="2026-06-03T09:10:22.155" v="459"/>
          <ac:spMkLst>
            <pc:docMk/>
            <pc:sldMk cId="1463350676" sldId="266"/>
            <ac:spMk id="27" creationId="{738DB340-E6A5-4BED-A389-11B829C7D740}"/>
          </ac:spMkLst>
        </pc:spChg>
        <pc:spChg chg="mod">
          <ac:chgData name="Serkan Emen" userId="1c7928363d35ece6" providerId="LiveId" clId="{D7589E44-AEAC-483E-A3D4-AA8B809DBB81}" dt="2026-06-03T09:10:22.161" v="461"/>
          <ac:spMkLst>
            <pc:docMk/>
            <pc:sldMk cId="1463350676" sldId="266"/>
            <ac:spMk id="28" creationId="{53736CB4-078F-4F72-BD79-7B87B077ACB5}"/>
          </ac:spMkLst>
        </pc:spChg>
        <pc:spChg chg="mod">
          <ac:chgData name="Serkan Emen" userId="1c7928363d35ece6" providerId="LiveId" clId="{D7589E44-AEAC-483E-A3D4-AA8B809DBB81}" dt="2026-06-03T09:10:22.163" v="463"/>
          <ac:spMkLst>
            <pc:docMk/>
            <pc:sldMk cId="1463350676" sldId="266"/>
            <ac:spMk id="29" creationId="{C7BBEEB2-1BE5-4F3E-B9A4-3D552DAA2DC5}"/>
          </ac:spMkLst>
        </pc:spChg>
        <pc:spChg chg="mod">
          <ac:chgData name="Serkan Emen" userId="1c7928363d35ece6" providerId="LiveId" clId="{D7589E44-AEAC-483E-A3D4-AA8B809DBB81}" dt="2026-06-03T09:10:22.171" v="465"/>
          <ac:spMkLst>
            <pc:docMk/>
            <pc:sldMk cId="1463350676" sldId="266"/>
            <ac:spMk id="30" creationId="{6A196D86-2671-43FD-B3CD-4BD2AA7186E9}"/>
          </ac:spMkLst>
        </pc:spChg>
        <pc:spChg chg="mod">
          <ac:chgData name="Serkan Emen" userId="1c7928363d35ece6" providerId="LiveId" clId="{D7589E44-AEAC-483E-A3D4-AA8B809DBB81}" dt="2026-06-03T09:10:22.180" v="467"/>
          <ac:spMkLst>
            <pc:docMk/>
            <pc:sldMk cId="1463350676" sldId="266"/>
            <ac:spMk id="31" creationId="{AD61BFEB-B2A6-4DBD-9C02-533CF5AE95A3}"/>
          </ac:spMkLst>
        </pc:spChg>
        <pc:spChg chg="mod">
          <ac:chgData name="Serkan Emen" userId="1c7928363d35ece6" providerId="LiveId" clId="{D7589E44-AEAC-483E-A3D4-AA8B809DBB81}" dt="2026-06-03T09:10:22.185" v="469"/>
          <ac:spMkLst>
            <pc:docMk/>
            <pc:sldMk cId="1463350676" sldId="266"/>
            <ac:spMk id="32" creationId="{0D8305DC-757E-48C9-AD0B-628FD51116E2}"/>
          </ac:spMkLst>
        </pc:spChg>
        <pc:spChg chg="mod">
          <ac:chgData name="Serkan Emen" userId="1c7928363d35ece6" providerId="LiveId" clId="{D7589E44-AEAC-483E-A3D4-AA8B809DBB81}" dt="2026-06-03T09:10:22.191" v="471"/>
          <ac:spMkLst>
            <pc:docMk/>
            <pc:sldMk cId="1463350676" sldId="266"/>
            <ac:spMk id="33" creationId="{767890C6-1618-4C3A-8152-69E7B0CE9563}"/>
          </ac:spMkLst>
        </pc:spChg>
        <pc:spChg chg="mod">
          <ac:chgData name="Serkan Emen" userId="1c7928363d35ece6" providerId="LiveId" clId="{D7589E44-AEAC-483E-A3D4-AA8B809DBB81}" dt="2026-06-03T09:10:22.191" v="473"/>
          <ac:spMkLst>
            <pc:docMk/>
            <pc:sldMk cId="1463350676" sldId="266"/>
            <ac:spMk id="34" creationId="{2A5071C4-C304-4E93-9E33-4B348BDE194E}"/>
          </ac:spMkLst>
        </pc:spChg>
        <pc:spChg chg="mod">
          <ac:chgData name="Serkan Emen" userId="1c7928363d35ece6" providerId="LiveId" clId="{D7589E44-AEAC-483E-A3D4-AA8B809DBB81}" dt="2026-06-03T09:10:22.201" v="475"/>
          <ac:spMkLst>
            <pc:docMk/>
            <pc:sldMk cId="1463350676" sldId="266"/>
            <ac:spMk id="35" creationId="{E19AF36E-2BC6-4406-A45B-A88948648D62}"/>
          </ac:spMkLst>
        </pc:spChg>
        <pc:spChg chg="mod">
          <ac:chgData name="Serkan Emen" userId="1c7928363d35ece6" providerId="LiveId" clId="{D7589E44-AEAC-483E-A3D4-AA8B809DBB81}" dt="2026-06-03T09:10:22.212" v="477"/>
          <ac:spMkLst>
            <pc:docMk/>
            <pc:sldMk cId="1463350676" sldId="266"/>
            <ac:spMk id="36" creationId="{BF74E359-94E0-461C-8953-6882EEE1C42B}"/>
          </ac:spMkLst>
        </pc:spChg>
        <pc:spChg chg="mod">
          <ac:chgData name="Serkan Emen" userId="1c7928363d35ece6" providerId="LiveId" clId="{D7589E44-AEAC-483E-A3D4-AA8B809DBB81}" dt="2026-06-03T09:10:22.217" v="479"/>
          <ac:spMkLst>
            <pc:docMk/>
            <pc:sldMk cId="1463350676" sldId="266"/>
            <ac:spMk id="37" creationId="{E21D2C1D-241E-46C9-B191-3C6D758C6E1F}"/>
          </ac:spMkLst>
        </pc:spChg>
        <pc:spChg chg="mod">
          <ac:chgData name="Serkan Emen" userId="1c7928363d35ece6" providerId="LiveId" clId="{D7589E44-AEAC-483E-A3D4-AA8B809DBB81}" dt="2026-06-03T09:10:22.225" v="481"/>
          <ac:spMkLst>
            <pc:docMk/>
            <pc:sldMk cId="1463350676" sldId="266"/>
            <ac:spMk id="38" creationId="{A017663B-ECDA-4771-BDEE-56AC8FD3081E}"/>
          </ac:spMkLst>
        </pc:spChg>
        <pc:spChg chg="mod">
          <ac:chgData name="Serkan Emen" userId="1c7928363d35ece6" providerId="LiveId" clId="{D7589E44-AEAC-483E-A3D4-AA8B809DBB81}" dt="2026-06-03T09:10:22.231" v="483"/>
          <ac:spMkLst>
            <pc:docMk/>
            <pc:sldMk cId="1463350676" sldId="266"/>
            <ac:spMk id="39" creationId="{F2276011-6097-41D7-B9BE-281D56E2AFFE}"/>
          </ac:spMkLst>
        </pc:spChg>
        <pc:spChg chg="mod">
          <ac:chgData name="Serkan Emen" userId="1c7928363d35ece6" providerId="LiveId" clId="{D7589E44-AEAC-483E-A3D4-AA8B809DBB81}" dt="2026-06-03T09:10:22.235" v="485"/>
          <ac:spMkLst>
            <pc:docMk/>
            <pc:sldMk cId="1463350676" sldId="266"/>
            <ac:spMk id="40" creationId="{F788FA4A-4FA5-4AAD-892D-B488597B9912}"/>
          </ac:spMkLst>
        </pc:spChg>
        <pc:spChg chg="mod">
          <ac:chgData name="Serkan Emen" userId="1c7928363d35ece6" providerId="LiveId" clId="{D7589E44-AEAC-483E-A3D4-AA8B809DBB81}" dt="2026-06-03T09:10:21.979" v="407"/>
          <ac:spMkLst>
            <pc:docMk/>
            <pc:sldMk cId="1463350676" sldId="266"/>
            <ac:spMk id="41" creationId="{16660B47-9029-42EA-B2B6-770498009807}"/>
          </ac:spMkLst>
        </pc:spChg>
        <pc:picChg chg="add mod">
          <ac:chgData name="Serkan Emen" userId="1c7928363d35ece6" providerId="LiveId" clId="{D7589E44-AEAC-483E-A3D4-AA8B809DBB81}" dt="2026-06-03T09:10:22.285" v="487"/>
          <ac:picMkLst>
            <pc:docMk/>
            <pc:sldMk cId="1463350676" sldId="266"/>
            <ac:picMk id="43" creationId="{4D699B80-DA38-3A2B-A1A0-5F37AFA26503}"/>
          </ac:picMkLst>
        </pc:picChg>
      </pc:sldChg>
      <pc:sldChg chg="addSp modSp">
        <pc:chgData name="Serkan Emen" userId="1c7928363d35ece6" providerId="LiveId" clId="{D7589E44-AEAC-483E-A3D4-AA8B809DBB81}" dt="2026-06-03T09:10:22.515" v="527"/>
        <pc:sldMkLst>
          <pc:docMk/>
          <pc:sldMk cId="43950950" sldId="267"/>
        </pc:sldMkLst>
        <pc:spChg chg="mod">
          <ac:chgData name="Serkan Emen" userId="1c7928363d35ece6" providerId="LiveId" clId="{D7589E44-AEAC-483E-A3D4-AA8B809DBB81}" dt="2026-06-03T09:10:22.344" v="491"/>
          <ac:spMkLst>
            <pc:docMk/>
            <pc:sldMk cId="43950950" sldId="267"/>
            <ac:spMk id="2" creationId="{D2A409BB-231B-4A5D-ACFF-46B9C9F94A3F}"/>
          </ac:spMkLst>
        </pc:spChg>
        <pc:spChg chg="mod">
          <ac:chgData name="Serkan Emen" userId="1c7928363d35ece6" providerId="LiveId" clId="{D7589E44-AEAC-483E-A3D4-AA8B809DBB81}" dt="2026-06-03T09:10:22.357" v="493"/>
          <ac:spMkLst>
            <pc:docMk/>
            <pc:sldMk cId="43950950" sldId="267"/>
            <ac:spMk id="3" creationId="{325EE34E-F88A-406A-A4FF-6CA634AE47B5}"/>
          </ac:spMkLst>
        </pc:spChg>
        <pc:spChg chg="mod">
          <ac:chgData name="Serkan Emen" userId="1c7928363d35ece6" providerId="LiveId" clId="{D7589E44-AEAC-483E-A3D4-AA8B809DBB81}" dt="2026-06-03T09:10:22.359" v="495"/>
          <ac:spMkLst>
            <pc:docMk/>
            <pc:sldMk cId="43950950" sldId="267"/>
            <ac:spMk id="4" creationId="{ED212B43-3EC2-4ADC-BF7C-32AECE519E5B}"/>
          </ac:spMkLst>
        </pc:spChg>
        <pc:spChg chg="mod">
          <ac:chgData name="Serkan Emen" userId="1c7928363d35ece6" providerId="LiveId" clId="{D7589E44-AEAC-483E-A3D4-AA8B809DBB81}" dt="2026-06-03T09:10:22.369" v="497"/>
          <ac:spMkLst>
            <pc:docMk/>
            <pc:sldMk cId="43950950" sldId="267"/>
            <ac:spMk id="5" creationId="{6D45C82C-5ACA-41F3-AF3A-6CCACEA6E03F}"/>
          </ac:spMkLst>
        </pc:spChg>
        <pc:spChg chg="mod">
          <ac:chgData name="Serkan Emen" userId="1c7928363d35ece6" providerId="LiveId" clId="{D7589E44-AEAC-483E-A3D4-AA8B809DBB81}" dt="2026-06-03T09:10:22.375" v="499"/>
          <ac:spMkLst>
            <pc:docMk/>
            <pc:sldMk cId="43950950" sldId="267"/>
            <ac:spMk id="6" creationId="{93046BBF-6C8B-42A7-829F-52CC3AD45972}"/>
          </ac:spMkLst>
        </pc:spChg>
        <pc:spChg chg="mod">
          <ac:chgData name="Serkan Emen" userId="1c7928363d35ece6" providerId="LiveId" clId="{D7589E44-AEAC-483E-A3D4-AA8B809DBB81}" dt="2026-06-03T09:10:22.375" v="501"/>
          <ac:spMkLst>
            <pc:docMk/>
            <pc:sldMk cId="43950950" sldId="267"/>
            <ac:spMk id="7" creationId="{ED5E59BC-17CC-45EF-A082-80CA8C5064E3}"/>
          </ac:spMkLst>
        </pc:spChg>
        <pc:spChg chg="mod">
          <ac:chgData name="Serkan Emen" userId="1c7928363d35ece6" providerId="LiveId" clId="{D7589E44-AEAC-483E-A3D4-AA8B809DBB81}" dt="2026-06-03T09:10:22.391" v="503"/>
          <ac:spMkLst>
            <pc:docMk/>
            <pc:sldMk cId="43950950" sldId="267"/>
            <ac:spMk id="8" creationId="{93C0F1CB-F98B-4F56-8A85-A39A10191928}"/>
          </ac:spMkLst>
        </pc:spChg>
        <pc:spChg chg="mod">
          <ac:chgData name="Serkan Emen" userId="1c7928363d35ece6" providerId="LiveId" clId="{D7589E44-AEAC-483E-A3D4-AA8B809DBB81}" dt="2026-06-03T09:10:22.391" v="505"/>
          <ac:spMkLst>
            <pc:docMk/>
            <pc:sldMk cId="43950950" sldId="267"/>
            <ac:spMk id="9" creationId="{25F0D805-7684-4D71-B4E8-922E6914D39A}"/>
          </ac:spMkLst>
        </pc:spChg>
        <pc:spChg chg="mod">
          <ac:chgData name="Serkan Emen" userId="1c7928363d35ece6" providerId="LiveId" clId="{D7589E44-AEAC-483E-A3D4-AA8B809DBB81}" dt="2026-06-03T09:10:22.399" v="507"/>
          <ac:spMkLst>
            <pc:docMk/>
            <pc:sldMk cId="43950950" sldId="267"/>
            <ac:spMk id="10" creationId="{D791B9D2-BFD8-4715-8581-52B4BBB44166}"/>
          </ac:spMkLst>
        </pc:spChg>
        <pc:spChg chg="mod">
          <ac:chgData name="Serkan Emen" userId="1c7928363d35ece6" providerId="LiveId" clId="{D7589E44-AEAC-483E-A3D4-AA8B809DBB81}" dt="2026-06-03T09:10:22.407" v="509"/>
          <ac:spMkLst>
            <pc:docMk/>
            <pc:sldMk cId="43950950" sldId="267"/>
            <ac:spMk id="11" creationId="{F274B09C-435B-4979-9ED5-09B22524155D}"/>
          </ac:spMkLst>
        </pc:spChg>
        <pc:spChg chg="mod">
          <ac:chgData name="Serkan Emen" userId="1c7928363d35ece6" providerId="LiveId" clId="{D7589E44-AEAC-483E-A3D4-AA8B809DBB81}" dt="2026-06-03T09:10:22.407" v="511"/>
          <ac:spMkLst>
            <pc:docMk/>
            <pc:sldMk cId="43950950" sldId="267"/>
            <ac:spMk id="12" creationId="{95770012-9C73-48B7-B7C2-AB556BE99F95}"/>
          </ac:spMkLst>
        </pc:spChg>
        <pc:spChg chg="mod">
          <ac:chgData name="Serkan Emen" userId="1c7928363d35ece6" providerId="LiveId" clId="{D7589E44-AEAC-483E-A3D4-AA8B809DBB81}" dt="2026-06-03T09:10:22.407" v="513"/>
          <ac:spMkLst>
            <pc:docMk/>
            <pc:sldMk cId="43950950" sldId="267"/>
            <ac:spMk id="13" creationId="{8E129894-AB88-45B3-BA50-6CFECD72918E}"/>
          </ac:spMkLst>
        </pc:spChg>
        <pc:spChg chg="mod">
          <ac:chgData name="Serkan Emen" userId="1c7928363d35ece6" providerId="LiveId" clId="{D7589E44-AEAC-483E-A3D4-AA8B809DBB81}" dt="2026-06-03T09:10:22.425" v="515"/>
          <ac:spMkLst>
            <pc:docMk/>
            <pc:sldMk cId="43950950" sldId="267"/>
            <ac:spMk id="14" creationId="{A3EBA0F7-1819-458D-BDC5-3E8FCC019624}"/>
          </ac:spMkLst>
        </pc:spChg>
        <pc:spChg chg="mod">
          <ac:chgData name="Serkan Emen" userId="1c7928363d35ece6" providerId="LiveId" clId="{D7589E44-AEAC-483E-A3D4-AA8B809DBB81}" dt="2026-06-03T09:10:22.433" v="517"/>
          <ac:spMkLst>
            <pc:docMk/>
            <pc:sldMk cId="43950950" sldId="267"/>
            <ac:spMk id="15" creationId="{72B627D2-61E6-4030-ACF8-4020C42287E4}"/>
          </ac:spMkLst>
        </pc:spChg>
        <pc:spChg chg="mod">
          <ac:chgData name="Serkan Emen" userId="1c7928363d35ece6" providerId="LiveId" clId="{D7589E44-AEAC-483E-A3D4-AA8B809DBB81}" dt="2026-06-03T09:10:22.440" v="519"/>
          <ac:spMkLst>
            <pc:docMk/>
            <pc:sldMk cId="43950950" sldId="267"/>
            <ac:spMk id="16" creationId="{AC98A64D-134B-4D9F-9C28-5B798237DC83}"/>
          </ac:spMkLst>
        </pc:spChg>
        <pc:spChg chg="mod">
          <ac:chgData name="Serkan Emen" userId="1c7928363d35ece6" providerId="LiveId" clId="{D7589E44-AEAC-483E-A3D4-AA8B809DBB81}" dt="2026-06-03T09:10:22.457" v="521"/>
          <ac:spMkLst>
            <pc:docMk/>
            <pc:sldMk cId="43950950" sldId="267"/>
            <ac:spMk id="17" creationId="{A9B9E47D-E415-424E-BE97-3DF01231550F}"/>
          </ac:spMkLst>
        </pc:spChg>
        <pc:spChg chg="mod">
          <ac:chgData name="Serkan Emen" userId="1c7928363d35ece6" providerId="LiveId" clId="{D7589E44-AEAC-483E-A3D4-AA8B809DBB81}" dt="2026-06-03T09:10:22.463" v="523"/>
          <ac:spMkLst>
            <pc:docMk/>
            <pc:sldMk cId="43950950" sldId="267"/>
            <ac:spMk id="18" creationId="{4E088F5D-AE04-4DD0-A33F-D6E07A9AC5F9}"/>
          </ac:spMkLst>
        </pc:spChg>
        <pc:spChg chg="mod">
          <ac:chgData name="Serkan Emen" userId="1c7928363d35ece6" providerId="LiveId" clId="{D7589E44-AEAC-483E-A3D4-AA8B809DBB81}" dt="2026-06-03T09:10:22.474" v="525"/>
          <ac:spMkLst>
            <pc:docMk/>
            <pc:sldMk cId="43950950" sldId="267"/>
            <ac:spMk id="19" creationId="{211EE6A8-EB94-4DA6-9DD8-CA32657FCE65}"/>
          </ac:spMkLst>
        </pc:spChg>
        <pc:spChg chg="mod">
          <ac:chgData name="Serkan Emen" userId="1c7928363d35ece6" providerId="LiveId" clId="{D7589E44-AEAC-483E-A3D4-AA8B809DBB81}" dt="2026-06-03T09:10:22.339" v="489"/>
          <ac:spMkLst>
            <pc:docMk/>
            <pc:sldMk cId="43950950" sldId="267"/>
            <ac:spMk id="20" creationId="{BD600C22-04A8-40DE-979B-6576F1FBF858}"/>
          </ac:spMkLst>
        </pc:spChg>
        <pc:picChg chg="add mod">
          <ac:chgData name="Serkan Emen" userId="1c7928363d35ece6" providerId="LiveId" clId="{D7589E44-AEAC-483E-A3D4-AA8B809DBB81}" dt="2026-06-03T09:10:22.515" v="527"/>
          <ac:picMkLst>
            <pc:docMk/>
            <pc:sldMk cId="43950950" sldId="267"/>
            <ac:picMk id="22" creationId="{8E2F5BB3-B957-AF9A-ABBA-EBB852F366D8}"/>
          </ac:picMkLst>
        </pc:picChg>
      </pc:sldChg>
      <pc:sldChg chg="addSp modSp">
        <pc:chgData name="Serkan Emen" userId="1c7928363d35ece6" providerId="LiveId" clId="{D7589E44-AEAC-483E-A3D4-AA8B809DBB81}" dt="2026-06-03T09:10:22.681" v="561"/>
        <pc:sldMkLst>
          <pc:docMk/>
          <pc:sldMk cId="402787739" sldId="268"/>
        </pc:sldMkLst>
        <pc:spChg chg="mod">
          <ac:chgData name="Serkan Emen" userId="1c7928363d35ece6" providerId="LiveId" clId="{D7589E44-AEAC-483E-A3D4-AA8B809DBB81}" dt="2026-06-03T09:10:22.550" v="531"/>
          <ac:spMkLst>
            <pc:docMk/>
            <pc:sldMk cId="402787739" sldId="268"/>
            <ac:spMk id="2" creationId="{7B355CCF-2599-4402-9183-27E7BB351B9B}"/>
          </ac:spMkLst>
        </pc:spChg>
        <pc:spChg chg="mod">
          <ac:chgData name="Serkan Emen" userId="1c7928363d35ece6" providerId="LiveId" clId="{D7589E44-AEAC-483E-A3D4-AA8B809DBB81}" dt="2026-06-03T09:10:22.554" v="533"/>
          <ac:spMkLst>
            <pc:docMk/>
            <pc:sldMk cId="402787739" sldId="268"/>
            <ac:spMk id="3" creationId="{061F4A5B-CAF2-4F29-BE3D-B045F19F0698}"/>
          </ac:spMkLst>
        </pc:spChg>
        <pc:spChg chg="mod">
          <ac:chgData name="Serkan Emen" userId="1c7928363d35ece6" providerId="LiveId" clId="{D7589E44-AEAC-483E-A3D4-AA8B809DBB81}" dt="2026-06-03T09:10:22.554" v="535"/>
          <ac:spMkLst>
            <pc:docMk/>
            <pc:sldMk cId="402787739" sldId="268"/>
            <ac:spMk id="4" creationId="{36E9B490-A3FC-4973-9D51-9D6BADAF80EA}"/>
          </ac:spMkLst>
        </pc:spChg>
        <pc:spChg chg="mod">
          <ac:chgData name="Serkan Emen" userId="1c7928363d35ece6" providerId="LiveId" clId="{D7589E44-AEAC-483E-A3D4-AA8B809DBB81}" dt="2026-06-03T09:10:22.569" v="537"/>
          <ac:spMkLst>
            <pc:docMk/>
            <pc:sldMk cId="402787739" sldId="268"/>
            <ac:spMk id="5" creationId="{E13E5D73-FAAD-4D0F-A437-FB845AAB3A3E}"/>
          </ac:spMkLst>
        </pc:spChg>
        <pc:spChg chg="mod">
          <ac:chgData name="Serkan Emen" userId="1c7928363d35ece6" providerId="LiveId" clId="{D7589E44-AEAC-483E-A3D4-AA8B809DBB81}" dt="2026-06-03T09:10:22.576" v="539"/>
          <ac:spMkLst>
            <pc:docMk/>
            <pc:sldMk cId="402787739" sldId="268"/>
            <ac:spMk id="6" creationId="{874586C6-1CE7-4411-B8C6-E018B15166D8}"/>
          </ac:spMkLst>
        </pc:spChg>
        <pc:spChg chg="mod">
          <ac:chgData name="Serkan Emen" userId="1c7928363d35ece6" providerId="LiveId" clId="{D7589E44-AEAC-483E-A3D4-AA8B809DBB81}" dt="2026-06-03T09:10:22.582" v="541"/>
          <ac:spMkLst>
            <pc:docMk/>
            <pc:sldMk cId="402787739" sldId="268"/>
            <ac:spMk id="7" creationId="{ECE64F9B-221A-4ACB-9B05-9928A67EBC37}"/>
          </ac:spMkLst>
        </pc:spChg>
        <pc:spChg chg="mod">
          <ac:chgData name="Serkan Emen" userId="1c7928363d35ece6" providerId="LiveId" clId="{D7589E44-AEAC-483E-A3D4-AA8B809DBB81}" dt="2026-06-03T09:10:22.582" v="543"/>
          <ac:spMkLst>
            <pc:docMk/>
            <pc:sldMk cId="402787739" sldId="268"/>
            <ac:spMk id="8" creationId="{536CF5FB-28F0-4122-A106-FD357CA4BADA}"/>
          </ac:spMkLst>
        </pc:spChg>
        <pc:spChg chg="mod">
          <ac:chgData name="Serkan Emen" userId="1c7928363d35ece6" providerId="LiveId" clId="{D7589E44-AEAC-483E-A3D4-AA8B809DBB81}" dt="2026-06-03T09:10:22.593" v="545"/>
          <ac:spMkLst>
            <pc:docMk/>
            <pc:sldMk cId="402787739" sldId="268"/>
            <ac:spMk id="9" creationId="{3ECFB21E-D32D-46ED-9F5A-FAE3FD827B88}"/>
          </ac:spMkLst>
        </pc:spChg>
        <pc:spChg chg="mod">
          <ac:chgData name="Serkan Emen" userId="1c7928363d35ece6" providerId="LiveId" clId="{D7589E44-AEAC-483E-A3D4-AA8B809DBB81}" dt="2026-06-03T09:10:22.598" v="547"/>
          <ac:spMkLst>
            <pc:docMk/>
            <pc:sldMk cId="402787739" sldId="268"/>
            <ac:spMk id="10" creationId="{61C95B8A-5949-4662-B9BD-879A599A445C}"/>
          </ac:spMkLst>
        </pc:spChg>
        <pc:spChg chg="mod">
          <ac:chgData name="Serkan Emen" userId="1c7928363d35ece6" providerId="LiveId" clId="{D7589E44-AEAC-483E-A3D4-AA8B809DBB81}" dt="2026-06-03T09:10:22.598" v="549"/>
          <ac:spMkLst>
            <pc:docMk/>
            <pc:sldMk cId="402787739" sldId="268"/>
            <ac:spMk id="11" creationId="{018D8035-1FFE-4AF1-B311-B450BA830BA5}"/>
          </ac:spMkLst>
        </pc:spChg>
        <pc:spChg chg="mod">
          <ac:chgData name="Serkan Emen" userId="1c7928363d35ece6" providerId="LiveId" clId="{D7589E44-AEAC-483E-A3D4-AA8B809DBB81}" dt="2026-06-03T09:10:22.598" v="551"/>
          <ac:spMkLst>
            <pc:docMk/>
            <pc:sldMk cId="402787739" sldId="268"/>
            <ac:spMk id="12" creationId="{05662CA6-EFFC-41BB-A9FF-D4050578E13E}"/>
          </ac:spMkLst>
        </pc:spChg>
        <pc:spChg chg="mod">
          <ac:chgData name="Serkan Emen" userId="1c7928363d35ece6" providerId="LiveId" clId="{D7589E44-AEAC-483E-A3D4-AA8B809DBB81}" dt="2026-06-03T09:10:22.614" v="553"/>
          <ac:spMkLst>
            <pc:docMk/>
            <pc:sldMk cId="402787739" sldId="268"/>
            <ac:spMk id="13" creationId="{8BF5F5CD-6543-41C0-953C-123C8875CD0E}"/>
          </ac:spMkLst>
        </pc:spChg>
        <pc:spChg chg="mod">
          <ac:chgData name="Serkan Emen" userId="1c7928363d35ece6" providerId="LiveId" clId="{D7589E44-AEAC-483E-A3D4-AA8B809DBB81}" dt="2026-06-03T09:10:22.614" v="555"/>
          <ac:spMkLst>
            <pc:docMk/>
            <pc:sldMk cId="402787739" sldId="268"/>
            <ac:spMk id="14" creationId="{111AAFDA-098F-4745-B83D-CD0BBE652EE0}"/>
          </ac:spMkLst>
        </pc:spChg>
        <pc:spChg chg="mod">
          <ac:chgData name="Serkan Emen" userId="1c7928363d35ece6" providerId="LiveId" clId="{D7589E44-AEAC-483E-A3D4-AA8B809DBB81}" dt="2026-06-03T09:10:22.624" v="557"/>
          <ac:spMkLst>
            <pc:docMk/>
            <pc:sldMk cId="402787739" sldId="268"/>
            <ac:spMk id="15" creationId="{6F01863D-C394-4246-AB65-5FD445002D4C}"/>
          </ac:spMkLst>
        </pc:spChg>
        <pc:spChg chg="mod">
          <ac:chgData name="Serkan Emen" userId="1c7928363d35ece6" providerId="LiveId" clId="{D7589E44-AEAC-483E-A3D4-AA8B809DBB81}" dt="2026-06-03T09:10:22.630" v="559"/>
          <ac:spMkLst>
            <pc:docMk/>
            <pc:sldMk cId="402787739" sldId="268"/>
            <ac:spMk id="16" creationId="{DFBF01B2-01E8-4024-8DCD-C7C06F375CCE}"/>
          </ac:spMkLst>
        </pc:spChg>
        <pc:spChg chg="mod">
          <ac:chgData name="Serkan Emen" userId="1c7928363d35ece6" providerId="LiveId" clId="{D7589E44-AEAC-483E-A3D4-AA8B809DBB81}" dt="2026-06-03T09:10:22.546" v="529"/>
          <ac:spMkLst>
            <pc:docMk/>
            <pc:sldMk cId="402787739" sldId="268"/>
            <ac:spMk id="17" creationId="{1FB1B42E-E1BB-47F9-AE21-EDA77B7E374B}"/>
          </ac:spMkLst>
        </pc:spChg>
        <pc:picChg chg="add mod">
          <ac:chgData name="Serkan Emen" userId="1c7928363d35ece6" providerId="LiveId" clId="{D7589E44-AEAC-483E-A3D4-AA8B809DBB81}" dt="2026-06-03T09:10:22.681" v="561"/>
          <ac:picMkLst>
            <pc:docMk/>
            <pc:sldMk cId="402787739" sldId="268"/>
            <ac:picMk id="19" creationId="{6A0CB304-DE06-A37E-9328-EC99F2E47300}"/>
          </ac:picMkLst>
        </pc:picChg>
      </pc:sldChg>
      <pc:sldChg chg="addSp modSp">
        <pc:chgData name="Serkan Emen" userId="1c7928363d35ece6" providerId="LiveId" clId="{D7589E44-AEAC-483E-A3D4-AA8B809DBB81}" dt="2026-06-03T09:10:22.941" v="619"/>
        <pc:sldMkLst>
          <pc:docMk/>
          <pc:sldMk cId="2134557386" sldId="269"/>
        </pc:sldMkLst>
        <pc:spChg chg="mod">
          <ac:chgData name="Serkan Emen" userId="1c7928363d35ece6" providerId="LiveId" clId="{D7589E44-AEAC-483E-A3D4-AA8B809DBB81}" dt="2026-06-03T09:10:22.735" v="565"/>
          <ac:spMkLst>
            <pc:docMk/>
            <pc:sldMk cId="2134557386" sldId="269"/>
            <ac:spMk id="2" creationId="{A69CD38F-3A63-4377-97BE-A155E68B796E}"/>
          </ac:spMkLst>
        </pc:spChg>
        <pc:spChg chg="mod">
          <ac:chgData name="Serkan Emen" userId="1c7928363d35ece6" providerId="LiveId" clId="{D7589E44-AEAC-483E-A3D4-AA8B809DBB81}" dt="2026-06-03T09:10:22.735" v="567"/>
          <ac:spMkLst>
            <pc:docMk/>
            <pc:sldMk cId="2134557386" sldId="269"/>
            <ac:spMk id="3" creationId="{DB027236-A4A1-48B4-BA0A-185F723B22C5}"/>
          </ac:spMkLst>
        </pc:spChg>
        <pc:spChg chg="mod">
          <ac:chgData name="Serkan Emen" userId="1c7928363d35ece6" providerId="LiveId" clId="{D7589E44-AEAC-483E-A3D4-AA8B809DBB81}" dt="2026-06-03T09:10:22.735" v="569"/>
          <ac:spMkLst>
            <pc:docMk/>
            <pc:sldMk cId="2134557386" sldId="269"/>
            <ac:spMk id="4" creationId="{F5AC7613-28DB-4813-A32A-425998612C56}"/>
          </ac:spMkLst>
        </pc:spChg>
        <pc:spChg chg="mod">
          <ac:chgData name="Serkan Emen" userId="1c7928363d35ece6" providerId="LiveId" clId="{D7589E44-AEAC-483E-A3D4-AA8B809DBB81}" dt="2026-06-03T09:10:22.750" v="571"/>
          <ac:spMkLst>
            <pc:docMk/>
            <pc:sldMk cId="2134557386" sldId="269"/>
            <ac:spMk id="5" creationId="{7A47ABA0-77E9-49FB-9A63-AEA42F37D123}"/>
          </ac:spMkLst>
        </pc:spChg>
        <pc:spChg chg="mod">
          <ac:chgData name="Serkan Emen" userId="1c7928363d35ece6" providerId="LiveId" clId="{D7589E44-AEAC-483E-A3D4-AA8B809DBB81}" dt="2026-06-03T09:10:22.750" v="573"/>
          <ac:spMkLst>
            <pc:docMk/>
            <pc:sldMk cId="2134557386" sldId="269"/>
            <ac:spMk id="6" creationId="{72BB6A3A-5D3B-49EF-9D3F-F2B62E29CC72}"/>
          </ac:spMkLst>
        </pc:spChg>
        <pc:spChg chg="mod">
          <ac:chgData name="Serkan Emen" userId="1c7928363d35ece6" providerId="LiveId" clId="{D7589E44-AEAC-483E-A3D4-AA8B809DBB81}" dt="2026-06-03T09:10:22.766" v="575"/>
          <ac:spMkLst>
            <pc:docMk/>
            <pc:sldMk cId="2134557386" sldId="269"/>
            <ac:spMk id="7" creationId="{6C86A057-DC57-44B4-B841-DB55F9271075}"/>
          </ac:spMkLst>
        </pc:spChg>
        <pc:spChg chg="mod">
          <ac:chgData name="Serkan Emen" userId="1c7928363d35ece6" providerId="LiveId" clId="{D7589E44-AEAC-483E-A3D4-AA8B809DBB81}" dt="2026-06-03T09:10:22.775" v="577"/>
          <ac:spMkLst>
            <pc:docMk/>
            <pc:sldMk cId="2134557386" sldId="269"/>
            <ac:spMk id="8" creationId="{CFA9965A-6305-4852-8741-700A049D3FE5}"/>
          </ac:spMkLst>
        </pc:spChg>
        <pc:spChg chg="mod">
          <ac:chgData name="Serkan Emen" userId="1c7928363d35ece6" providerId="LiveId" clId="{D7589E44-AEAC-483E-A3D4-AA8B809DBB81}" dt="2026-06-03T09:10:22.776" v="579"/>
          <ac:spMkLst>
            <pc:docMk/>
            <pc:sldMk cId="2134557386" sldId="269"/>
            <ac:spMk id="9" creationId="{95B28EA6-30A5-4A83-B454-C1364B57FEEB}"/>
          </ac:spMkLst>
        </pc:spChg>
        <pc:spChg chg="mod">
          <ac:chgData name="Serkan Emen" userId="1c7928363d35ece6" providerId="LiveId" clId="{D7589E44-AEAC-483E-A3D4-AA8B809DBB81}" dt="2026-06-03T09:10:22.784" v="581"/>
          <ac:spMkLst>
            <pc:docMk/>
            <pc:sldMk cId="2134557386" sldId="269"/>
            <ac:spMk id="10" creationId="{E8BFF9F7-0EB1-4505-9A01-1191A4A709B4}"/>
          </ac:spMkLst>
        </pc:spChg>
        <pc:spChg chg="mod">
          <ac:chgData name="Serkan Emen" userId="1c7928363d35ece6" providerId="LiveId" clId="{D7589E44-AEAC-483E-A3D4-AA8B809DBB81}" dt="2026-06-03T09:10:22.793" v="583"/>
          <ac:spMkLst>
            <pc:docMk/>
            <pc:sldMk cId="2134557386" sldId="269"/>
            <ac:spMk id="11" creationId="{609A42AD-FB46-4FEB-9F3B-4A6EECC5F93D}"/>
          </ac:spMkLst>
        </pc:spChg>
        <pc:spChg chg="mod">
          <ac:chgData name="Serkan Emen" userId="1c7928363d35ece6" providerId="LiveId" clId="{D7589E44-AEAC-483E-A3D4-AA8B809DBB81}" dt="2026-06-03T09:10:22.797" v="585"/>
          <ac:spMkLst>
            <pc:docMk/>
            <pc:sldMk cId="2134557386" sldId="269"/>
            <ac:spMk id="12" creationId="{91786975-1CF3-49AA-9721-E3BA10F78800}"/>
          </ac:spMkLst>
        </pc:spChg>
        <pc:spChg chg="mod">
          <ac:chgData name="Serkan Emen" userId="1c7928363d35ece6" providerId="LiveId" clId="{D7589E44-AEAC-483E-A3D4-AA8B809DBB81}" dt="2026-06-03T09:10:22.797" v="587"/>
          <ac:spMkLst>
            <pc:docMk/>
            <pc:sldMk cId="2134557386" sldId="269"/>
            <ac:spMk id="13" creationId="{8B6BFEFF-6406-4958-A0D0-E9E7FE8D738D}"/>
          </ac:spMkLst>
        </pc:spChg>
        <pc:spChg chg="mod">
          <ac:chgData name="Serkan Emen" userId="1c7928363d35ece6" providerId="LiveId" clId="{D7589E44-AEAC-483E-A3D4-AA8B809DBB81}" dt="2026-06-03T09:10:22.806" v="589"/>
          <ac:spMkLst>
            <pc:docMk/>
            <pc:sldMk cId="2134557386" sldId="269"/>
            <ac:spMk id="14" creationId="{9AFA0428-865E-4AC0-BCD8-00F176D98F3D}"/>
          </ac:spMkLst>
        </pc:spChg>
        <pc:spChg chg="mod">
          <ac:chgData name="Serkan Emen" userId="1c7928363d35ece6" providerId="LiveId" clId="{D7589E44-AEAC-483E-A3D4-AA8B809DBB81}" dt="2026-06-03T09:10:22.813" v="591"/>
          <ac:spMkLst>
            <pc:docMk/>
            <pc:sldMk cId="2134557386" sldId="269"/>
            <ac:spMk id="15" creationId="{C0083FFD-496A-4EB9-BF41-F3E2EDB95295}"/>
          </ac:spMkLst>
        </pc:spChg>
        <pc:spChg chg="mod">
          <ac:chgData name="Serkan Emen" userId="1c7928363d35ece6" providerId="LiveId" clId="{D7589E44-AEAC-483E-A3D4-AA8B809DBB81}" dt="2026-06-03T09:10:22.813" v="593"/>
          <ac:spMkLst>
            <pc:docMk/>
            <pc:sldMk cId="2134557386" sldId="269"/>
            <ac:spMk id="16" creationId="{55BC7EBA-ED31-42F6-80D3-EF8FC57C818E}"/>
          </ac:spMkLst>
        </pc:spChg>
        <pc:spChg chg="mod">
          <ac:chgData name="Serkan Emen" userId="1c7928363d35ece6" providerId="LiveId" clId="{D7589E44-AEAC-483E-A3D4-AA8B809DBB81}" dt="2026-06-03T09:10:22.823" v="595"/>
          <ac:spMkLst>
            <pc:docMk/>
            <pc:sldMk cId="2134557386" sldId="269"/>
            <ac:spMk id="17" creationId="{26D407AB-728B-462C-B012-9CC7C8CC4A68}"/>
          </ac:spMkLst>
        </pc:spChg>
        <pc:spChg chg="mod">
          <ac:chgData name="Serkan Emen" userId="1c7928363d35ece6" providerId="LiveId" clId="{D7589E44-AEAC-483E-A3D4-AA8B809DBB81}" dt="2026-06-03T09:10:22.829" v="597"/>
          <ac:spMkLst>
            <pc:docMk/>
            <pc:sldMk cId="2134557386" sldId="269"/>
            <ac:spMk id="18" creationId="{FE1C02DF-9C5D-483F-BC35-B41BC5F8A588}"/>
          </ac:spMkLst>
        </pc:spChg>
        <pc:spChg chg="mod">
          <ac:chgData name="Serkan Emen" userId="1c7928363d35ece6" providerId="LiveId" clId="{D7589E44-AEAC-483E-A3D4-AA8B809DBB81}" dt="2026-06-03T09:10:22.829" v="599"/>
          <ac:spMkLst>
            <pc:docMk/>
            <pc:sldMk cId="2134557386" sldId="269"/>
            <ac:spMk id="19" creationId="{C3AE76CE-6A8A-4FBD-B752-5A2DF7114943}"/>
          </ac:spMkLst>
        </pc:spChg>
        <pc:spChg chg="mod">
          <ac:chgData name="Serkan Emen" userId="1c7928363d35ece6" providerId="LiveId" clId="{D7589E44-AEAC-483E-A3D4-AA8B809DBB81}" dt="2026-06-03T09:10:22.829" v="601"/>
          <ac:spMkLst>
            <pc:docMk/>
            <pc:sldMk cId="2134557386" sldId="269"/>
            <ac:spMk id="20" creationId="{748D3DE1-5E75-424F-A673-76A869F20EA2}"/>
          </ac:spMkLst>
        </pc:spChg>
        <pc:spChg chg="mod">
          <ac:chgData name="Serkan Emen" userId="1c7928363d35ece6" providerId="LiveId" clId="{D7589E44-AEAC-483E-A3D4-AA8B809DBB81}" dt="2026-06-03T09:10:22.845" v="603"/>
          <ac:spMkLst>
            <pc:docMk/>
            <pc:sldMk cId="2134557386" sldId="269"/>
            <ac:spMk id="21" creationId="{8FCE7651-6FA7-4EA4-B6B6-2F8F98A82CAF}"/>
          </ac:spMkLst>
        </pc:spChg>
        <pc:spChg chg="mod">
          <ac:chgData name="Serkan Emen" userId="1c7928363d35ece6" providerId="LiveId" clId="{D7589E44-AEAC-483E-A3D4-AA8B809DBB81}" dt="2026-06-03T09:10:22.845" v="605"/>
          <ac:spMkLst>
            <pc:docMk/>
            <pc:sldMk cId="2134557386" sldId="269"/>
            <ac:spMk id="22" creationId="{53A9B46F-7668-479B-83DB-723C2CCD29F4}"/>
          </ac:spMkLst>
        </pc:spChg>
        <pc:spChg chg="mod">
          <ac:chgData name="Serkan Emen" userId="1c7928363d35ece6" providerId="LiveId" clId="{D7589E44-AEAC-483E-A3D4-AA8B809DBB81}" dt="2026-06-03T09:10:22.861" v="607"/>
          <ac:spMkLst>
            <pc:docMk/>
            <pc:sldMk cId="2134557386" sldId="269"/>
            <ac:spMk id="23" creationId="{D2F18954-62C9-4D7F-AB74-19048E936CD5}"/>
          </ac:spMkLst>
        </pc:spChg>
        <pc:spChg chg="mod">
          <ac:chgData name="Serkan Emen" userId="1c7928363d35ece6" providerId="LiveId" clId="{D7589E44-AEAC-483E-A3D4-AA8B809DBB81}" dt="2026-06-03T09:10:22.861" v="609"/>
          <ac:spMkLst>
            <pc:docMk/>
            <pc:sldMk cId="2134557386" sldId="269"/>
            <ac:spMk id="24" creationId="{40D5C665-5993-4689-83E7-3E063AF0F815}"/>
          </ac:spMkLst>
        </pc:spChg>
        <pc:spChg chg="mod">
          <ac:chgData name="Serkan Emen" userId="1c7928363d35ece6" providerId="LiveId" clId="{D7589E44-AEAC-483E-A3D4-AA8B809DBB81}" dt="2026-06-03T09:10:22.874" v="611"/>
          <ac:spMkLst>
            <pc:docMk/>
            <pc:sldMk cId="2134557386" sldId="269"/>
            <ac:spMk id="25" creationId="{30AA62B8-1520-468E-87A8-0EC751C08118}"/>
          </ac:spMkLst>
        </pc:spChg>
        <pc:spChg chg="mod">
          <ac:chgData name="Serkan Emen" userId="1c7928363d35ece6" providerId="LiveId" clId="{D7589E44-AEAC-483E-A3D4-AA8B809DBB81}" dt="2026-06-03T09:10:22.877" v="613"/>
          <ac:spMkLst>
            <pc:docMk/>
            <pc:sldMk cId="2134557386" sldId="269"/>
            <ac:spMk id="26" creationId="{0502E570-CCE4-4A7D-B50F-FF31321C4733}"/>
          </ac:spMkLst>
        </pc:spChg>
        <pc:spChg chg="mod">
          <ac:chgData name="Serkan Emen" userId="1c7928363d35ece6" providerId="LiveId" clId="{D7589E44-AEAC-483E-A3D4-AA8B809DBB81}" dt="2026-06-03T09:10:22.877" v="615"/>
          <ac:spMkLst>
            <pc:docMk/>
            <pc:sldMk cId="2134557386" sldId="269"/>
            <ac:spMk id="27" creationId="{FB037CCF-2E9D-47F4-B8DE-831A6CF02278}"/>
          </ac:spMkLst>
        </pc:spChg>
        <pc:spChg chg="mod">
          <ac:chgData name="Serkan Emen" userId="1c7928363d35ece6" providerId="LiveId" clId="{D7589E44-AEAC-483E-A3D4-AA8B809DBB81}" dt="2026-06-03T09:10:22.887" v="617"/>
          <ac:spMkLst>
            <pc:docMk/>
            <pc:sldMk cId="2134557386" sldId="269"/>
            <ac:spMk id="28" creationId="{227CBC98-910F-4087-8BE0-F571CA3FDAC4}"/>
          </ac:spMkLst>
        </pc:spChg>
        <pc:spChg chg="mod">
          <ac:chgData name="Serkan Emen" userId="1c7928363d35ece6" providerId="LiveId" clId="{D7589E44-AEAC-483E-A3D4-AA8B809DBB81}" dt="2026-06-03T09:10:22.730" v="563"/>
          <ac:spMkLst>
            <pc:docMk/>
            <pc:sldMk cId="2134557386" sldId="269"/>
            <ac:spMk id="29" creationId="{2CCED672-29AB-4789-A2EE-EA7E6B71A886}"/>
          </ac:spMkLst>
        </pc:spChg>
        <pc:picChg chg="add mod">
          <ac:chgData name="Serkan Emen" userId="1c7928363d35ece6" providerId="LiveId" clId="{D7589E44-AEAC-483E-A3D4-AA8B809DBB81}" dt="2026-06-03T09:10:22.941" v="619"/>
          <ac:picMkLst>
            <pc:docMk/>
            <pc:sldMk cId="2134557386" sldId="269"/>
            <ac:picMk id="31" creationId="{7967B312-B91C-90EB-DFB6-C2EDDDA58F51}"/>
          </ac:picMkLst>
        </pc:picChg>
      </pc:sldChg>
      <pc:sldChg chg="addSp modSp">
        <pc:chgData name="Serkan Emen" userId="1c7928363d35ece6" providerId="LiveId" clId="{D7589E44-AEAC-483E-A3D4-AA8B809DBB81}" dt="2026-06-03T09:10:23.119" v="653"/>
        <pc:sldMkLst>
          <pc:docMk/>
          <pc:sldMk cId="911171746" sldId="270"/>
        </pc:sldMkLst>
        <pc:spChg chg="mod">
          <ac:chgData name="Serkan Emen" userId="1c7928363d35ece6" providerId="LiveId" clId="{D7589E44-AEAC-483E-A3D4-AA8B809DBB81}" dt="2026-06-03T09:10:22.984" v="623"/>
          <ac:spMkLst>
            <pc:docMk/>
            <pc:sldMk cId="911171746" sldId="270"/>
            <ac:spMk id="2" creationId="{C2A0BD7A-0CDA-4D9F-B539-4595FFD21710}"/>
          </ac:spMkLst>
        </pc:spChg>
        <pc:spChg chg="mod">
          <ac:chgData name="Serkan Emen" userId="1c7928363d35ece6" providerId="LiveId" clId="{D7589E44-AEAC-483E-A3D4-AA8B809DBB81}" dt="2026-06-03T09:10:22.990" v="625"/>
          <ac:spMkLst>
            <pc:docMk/>
            <pc:sldMk cId="911171746" sldId="270"/>
            <ac:spMk id="3" creationId="{D9D1A18E-3F1A-4961-9880-7073B801D149}"/>
          </ac:spMkLst>
        </pc:spChg>
        <pc:spChg chg="mod">
          <ac:chgData name="Serkan Emen" userId="1c7928363d35ece6" providerId="LiveId" clId="{D7589E44-AEAC-483E-A3D4-AA8B809DBB81}" dt="2026-06-03T09:10:22.990" v="627"/>
          <ac:spMkLst>
            <pc:docMk/>
            <pc:sldMk cId="911171746" sldId="270"/>
            <ac:spMk id="4" creationId="{B023E97E-4407-4FA6-8998-694AB5A2B3A1}"/>
          </ac:spMkLst>
        </pc:spChg>
        <pc:spChg chg="mod">
          <ac:chgData name="Serkan Emen" userId="1c7928363d35ece6" providerId="LiveId" clId="{D7589E44-AEAC-483E-A3D4-AA8B809DBB81}" dt="2026-06-03T09:10:22.990" v="629"/>
          <ac:spMkLst>
            <pc:docMk/>
            <pc:sldMk cId="911171746" sldId="270"/>
            <ac:spMk id="5" creationId="{A810A2F2-2BD1-4966-82A4-269FE8D37202}"/>
          </ac:spMkLst>
        </pc:spChg>
        <pc:spChg chg="mod">
          <ac:chgData name="Serkan Emen" userId="1c7928363d35ece6" providerId="LiveId" clId="{D7589E44-AEAC-483E-A3D4-AA8B809DBB81}" dt="2026-06-03T09:10:23.010" v="631"/>
          <ac:spMkLst>
            <pc:docMk/>
            <pc:sldMk cId="911171746" sldId="270"/>
            <ac:spMk id="6" creationId="{4486C106-477B-48F0-A23C-E5386034AB8D}"/>
          </ac:spMkLst>
        </pc:spChg>
        <pc:spChg chg="mod">
          <ac:chgData name="Serkan Emen" userId="1c7928363d35ece6" providerId="LiveId" clId="{D7589E44-AEAC-483E-A3D4-AA8B809DBB81}" dt="2026-06-03T09:10:23.010" v="633"/>
          <ac:spMkLst>
            <pc:docMk/>
            <pc:sldMk cId="911171746" sldId="270"/>
            <ac:spMk id="7" creationId="{960F64BA-603C-44B8-A7A0-ED72934BD52B}"/>
          </ac:spMkLst>
        </pc:spChg>
        <pc:spChg chg="mod">
          <ac:chgData name="Serkan Emen" userId="1c7928363d35ece6" providerId="LiveId" clId="{D7589E44-AEAC-483E-A3D4-AA8B809DBB81}" dt="2026-06-03T09:10:23.026" v="635"/>
          <ac:spMkLst>
            <pc:docMk/>
            <pc:sldMk cId="911171746" sldId="270"/>
            <ac:spMk id="8" creationId="{AA153638-4AF2-4E00-B991-DF8D95F7C066}"/>
          </ac:spMkLst>
        </pc:spChg>
        <pc:spChg chg="mod">
          <ac:chgData name="Serkan Emen" userId="1c7928363d35ece6" providerId="LiveId" clId="{D7589E44-AEAC-483E-A3D4-AA8B809DBB81}" dt="2026-06-03T09:10:23.031" v="637"/>
          <ac:spMkLst>
            <pc:docMk/>
            <pc:sldMk cId="911171746" sldId="270"/>
            <ac:spMk id="9" creationId="{F8750952-C8EF-49A7-8501-26A8D795B25B}"/>
          </ac:spMkLst>
        </pc:spChg>
        <pc:spChg chg="mod">
          <ac:chgData name="Serkan Emen" userId="1c7928363d35ece6" providerId="LiveId" clId="{D7589E44-AEAC-483E-A3D4-AA8B809DBB81}" dt="2026-06-03T09:10:23.040" v="639"/>
          <ac:spMkLst>
            <pc:docMk/>
            <pc:sldMk cId="911171746" sldId="270"/>
            <ac:spMk id="10" creationId="{FAC2E583-87A4-4B98-B6F2-1EF2376A1185}"/>
          </ac:spMkLst>
        </pc:spChg>
        <pc:spChg chg="mod">
          <ac:chgData name="Serkan Emen" userId="1c7928363d35ece6" providerId="LiveId" clId="{D7589E44-AEAC-483E-A3D4-AA8B809DBB81}" dt="2026-06-03T09:10:23.042" v="641"/>
          <ac:spMkLst>
            <pc:docMk/>
            <pc:sldMk cId="911171746" sldId="270"/>
            <ac:spMk id="11" creationId="{26171FE2-C350-4E0E-B0FB-A4E320F5C9EE}"/>
          </ac:spMkLst>
        </pc:spChg>
        <pc:spChg chg="mod">
          <ac:chgData name="Serkan Emen" userId="1c7928363d35ece6" providerId="LiveId" clId="{D7589E44-AEAC-483E-A3D4-AA8B809DBB81}" dt="2026-06-03T09:10:23.042" v="643"/>
          <ac:spMkLst>
            <pc:docMk/>
            <pc:sldMk cId="911171746" sldId="270"/>
            <ac:spMk id="12" creationId="{D22208D5-340C-408D-AFB2-2CA51F0B8587}"/>
          </ac:spMkLst>
        </pc:spChg>
        <pc:spChg chg="mod">
          <ac:chgData name="Serkan Emen" userId="1c7928363d35ece6" providerId="LiveId" clId="{D7589E44-AEAC-483E-A3D4-AA8B809DBB81}" dt="2026-06-03T09:10:23.056" v="645"/>
          <ac:spMkLst>
            <pc:docMk/>
            <pc:sldMk cId="911171746" sldId="270"/>
            <ac:spMk id="13" creationId="{EE8A22F6-065A-4064-BBDE-55998844E2A4}"/>
          </ac:spMkLst>
        </pc:spChg>
        <pc:spChg chg="mod">
          <ac:chgData name="Serkan Emen" userId="1c7928363d35ece6" providerId="LiveId" clId="{D7589E44-AEAC-483E-A3D4-AA8B809DBB81}" dt="2026-06-03T09:10:23.059" v="647"/>
          <ac:spMkLst>
            <pc:docMk/>
            <pc:sldMk cId="911171746" sldId="270"/>
            <ac:spMk id="14" creationId="{0C8D442A-61A6-4C49-B288-D2E55041A638}"/>
          </ac:spMkLst>
        </pc:spChg>
        <pc:spChg chg="mod">
          <ac:chgData name="Serkan Emen" userId="1c7928363d35ece6" providerId="LiveId" clId="{D7589E44-AEAC-483E-A3D4-AA8B809DBB81}" dt="2026-06-03T09:10:23.069" v="649"/>
          <ac:spMkLst>
            <pc:docMk/>
            <pc:sldMk cId="911171746" sldId="270"/>
            <ac:spMk id="15" creationId="{0A313C46-5279-4366-AE17-23BB0C23B0D9}"/>
          </ac:spMkLst>
        </pc:spChg>
        <pc:spChg chg="mod">
          <ac:chgData name="Serkan Emen" userId="1c7928363d35ece6" providerId="LiveId" clId="{D7589E44-AEAC-483E-A3D4-AA8B809DBB81}" dt="2026-06-03T09:10:23.071" v="651"/>
          <ac:spMkLst>
            <pc:docMk/>
            <pc:sldMk cId="911171746" sldId="270"/>
            <ac:spMk id="16" creationId="{581E1D33-E484-48A3-8600-94E3E015E040}"/>
          </ac:spMkLst>
        </pc:spChg>
        <pc:spChg chg="mod">
          <ac:chgData name="Serkan Emen" userId="1c7928363d35ece6" providerId="LiveId" clId="{D7589E44-AEAC-483E-A3D4-AA8B809DBB81}" dt="2026-06-03T09:10:22.973" v="621"/>
          <ac:spMkLst>
            <pc:docMk/>
            <pc:sldMk cId="911171746" sldId="270"/>
            <ac:spMk id="17" creationId="{50FA2027-F5B9-40E7-9E8C-C2F48166ADA0}"/>
          </ac:spMkLst>
        </pc:spChg>
        <pc:picChg chg="add mod">
          <ac:chgData name="Serkan Emen" userId="1c7928363d35ece6" providerId="LiveId" clId="{D7589E44-AEAC-483E-A3D4-AA8B809DBB81}" dt="2026-06-03T09:10:23.119" v="653"/>
          <ac:picMkLst>
            <pc:docMk/>
            <pc:sldMk cId="911171746" sldId="270"/>
            <ac:picMk id="19" creationId="{A84BEEF4-E76B-332A-E003-30C462538704}"/>
          </ac:picMkLst>
        </pc:picChg>
      </pc:sldChg>
      <pc:sldChg chg="addSp modSp">
        <pc:chgData name="Serkan Emen" userId="1c7928363d35ece6" providerId="LiveId" clId="{D7589E44-AEAC-483E-A3D4-AA8B809DBB81}" dt="2026-06-03T09:10:23.316" v="693"/>
        <pc:sldMkLst>
          <pc:docMk/>
          <pc:sldMk cId="1974075512" sldId="271"/>
        </pc:sldMkLst>
        <pc:spChg chg="mod">
          <ac:chgData name="Serkan Emen" userId="1c7928363d35ece6" providerId="LiveId" clId="{D7589E44-AEAC-483E-A3D4-AA8B809DBB81}" dt="2026-06-03T09:10:23.169" v="657"/>
          <ac:spMkLst>
            <pc:docMk/>
            <pc:sldMk cId="1974075512" sldId="271"/>
            <ac:spMk id="2" creationId="{A20186E8-8193-4000-BFC7-5F8AEEAB1B31}"/>
          </ac:spMkLst>
        </pc:spChg>
        <pc:spChg chg="mod">
          <ac:chgData name="Serkan Emen" userId="1c7928363d35ece6" providerId="LiveId" clId="{D7589E44-AEAC-483E-A3D4-AA8B809DBB81}" dt="2026-06-03T09:10:23.174" v="659"/>
          <ac:spMkLst>
            <pc:docMk/>
            <pc:sldMk cId="1974075512" sldId="271"/>
            <ac:spMk id="3" creationId="{57ED23A3-16C1-4D44-B207-6F44333051C9}"/>
          </ac:spMkLst>
        </pc:spChg>
        <pc:spChg chg="mod">
          <ac:chgData name="Serkan Emen" userId="1c7928363d35ece6" providerId="LiveId" clId="{D7589E44-AEAC-483E-A3D4-AA8B809DBB81}" dt="2026-06-03T09:10:23.180" v="661"/>
          <ac:spMkLst>
            <pc:docMk/>
            <pc:sldMk cId="1974075512" sldId="271"/>
            <ac:spMk id="4" creationId="{3DC94515-0C47-4378-8621-CF23FE681A2D}"/>
          </ac:spMkLst>
        </pc:spChg>
        <pc:spChg chg="mod">
          <ac:chgData name="Serkan Emen" userId="1c7928363d35ece6" providerId="LiveId" clId="{D7589E44-AEAC-483E-A3D4-AA8B809DBB81}" dt="2026-06-03T09:10:23.180" v="663"/>
          <ac:spMkLst>
            <pc:docMk/>
            <pc:sldMk cId="1974075512" sldId="271"/>
            <ac:spMk id="5" creationId="{9E1D69DC-EBFC-4057-9B72-C4526F129035}"/>
          </ac:spMkLst>
        </pc:spChg>
        <pc:spChg chg="mod">
          <ac:chgData name="Serkan Emen" userId="1c7928363d35ece6" providerId="LiveId" clId="{D7589E44-AEAC-483E-A3D4-AA8B809DBB81}" dt="2026-06-03T09:10:23.193" v="665"/>
          <ac:spMkLst>
            <pc:docMk/>
            <pc:sldMk cId="1974075512" sldId="271"/>
            <ac:spMk id="6" creationId="{DCF5DE27-6E9D-4196-B16E-CB67278C4A8E}"/>
          </ac:spMkLst>
        </pc:spChg>
        <pc:spChg chg="mod">
          <ac:chgData name="Serkan Emen" userId="1c7928363d35ece6" providerId="LiveId" clId="{D7589E44-AEAC-483E-A3D4-AA8B809DBB81}" dt="2026-06-03T09:10:23.193" v="667"/>
          <ac:spMkLst>
            <pc:docMk/>
            <pc:sldMk cId="1974075512" sldId="271"/>
            <ac:spMk id="7" creationId="{E3650DC9-DC74-4D3A-8457-C6AF066868F2}"/>
          </ac:spMkLst>
        </pc:spChg>
        <pc:spChg chg="mod">
          <ac:chgData name="Serkan Emen" userId="1c7928363d35ece6" providerId="LiveId" clId="{D7589E44-AEAC-483E-A3D4-AA8B809DBB81}" dt="2026-06-03T09:10:23.206" v="669"/>
          <ac:spMkLst>
            <pc:docMk/>
            <pc:sldMk cId="1974075512" sldId="271"/>
            <ac:spMk id="8" creationId="{7B36DE2C-E36D-43BA-A1B1-D3E683CB6F1A}"/>
          </ac:spMkLst>
        </pc:spChg>
        <pc:spChg chg="mod">
          <ac:chgData name="Serkan Emen" userId="1c7928363d35ece6" providerId="LiveId" clId="{D7589E44-AEAC-483E-A3D4-AA8B809DBB81}" dt="2026-06-03T09:10:23.206" v="671"/>
          <ac:spMkLst>
            <pc:docMk/>
            <pc:sldMk cId="1974075512" sldId="271"/>
            <ac:spMk id="9" creationId="{F5A3C09A-A277-46CB-9771-15864BC22007}"/>
          </ac:spMkLst>
        </pc:spChg>
        <pc:spChg chg="mod">
          <ac:chgData name="Serkan Emen" userId="1c7928363d35ece6" providerId="LiveId" clId="{D7589E44-AEAC-483E-A3D4-AA8B809DBB81}" dt="2026-06-03T09:10:23.206" v="673"/>
          <ac:spMkLst>
            <pc:docMk/>
            <pc:sldMk cId="1974075512" sldId="271"/>
            <ac:spMk id="10" creationId="{98F91A5B-5886-4D5B-84AC-1011712F4B4E}"/>
          </ac:spMkLst>
        </pc:spChg>
        <pc:spChg chg="mod">
          <ac:chgData name="Serkan Emen" userId="1c7928363d35ece6" providerId="LiveId" clId="{D7589E44-AEAC-483E-A3D4-AA8B809DBB81}" dt="2026-06-03T09:10:23.221" v="675"/>
          <ac:spMkLst>
            <pc:docMk/>
            <pc:sldMk cId="1974075512" sldId="271"/>
            <ac:spMk id="11" creationId="{7A8218E8-E776-43FC-8CB8-BEDF19D46F2F}"/>
          </ac:spMkLst>
        </pc:spChg>
        <pc:spChg chg="mod">
          <ac:chgData name="Serkan Emen" userId="1c7928363d35ece6" providerId="LiveId" clId="{D7589E44-AEAC-483E-A3D4-AA8B809DBB81}" dt="2026-06-03T09:10:23.231" v="677"/>
          <ac:spMkLst>
            <pc:docMk/>
            <pc:sldMk cId="1974075512" sldId="271"/>
            <ac:spMk id="12" creationId="{02541478-A5E0-4312-82CA-0EBC12DA09C1}"/>
          </ac:spMkLst>
        </pc:spChg>
        <pc:spChg chg="mod">
          <ac:chgData name="Serkan Emen" userId="1c7928363d35ece6" providerId="LiveId" clId="{D7589E44-AEAC-483E-A3D4-AA8B809DBB81}" dt="2026-06-03T09:10:23.237" v="679"/>
          <ac:spMkLst>
            <pc:docMk/>
            <pc:sldMk cId="1974075512" sldId="271"/>
            <ac:spMk id="13" creationId="{3431F417-3AC5-4807-A5E7-CC2541AAA8BA}"/>
          </ac:spMkLst>
        </pc:spChg>
        <pc:spChg chg="mod">
          <ac:chgData name="Serkan Emen" userId="1c7928363d35ece6" providerId="LiveId" clId="{D7589E44-AEAC-483E-A3D4-AA8B809DBB81}" dt="2026-06-03T09:10:23.237" v="681"/>
          <ac:spMkLst>
            <pc:docMk/>
            <pc:sldMk cId="1974075512" sldId="271"/>
            <ac:spMk id="14" creationId="{800E6A12-8020-4663-9385-2762390F1881}"/>
          </ac:spMkLst>
        </pc:spChg>
        <pc:spChg chg="mod">
          <ac:chgData name="Serkan Emen" userId="1c7928363d35ece6" providerId="LiveId" clId="{D7589E44-AEAC-483E-A3D4-AA8B809DBB81}" dt="2026-06-03T09:10:23.237" v="683"/>
          <ac:spMkLst>
            <pc:docMk/>
            <pc:sldMk cId="1974075512" sldId="271"/>
            <ac:spMk id="15" creationId="{BC399060-8CAF-47C0-BCF9-B4D5BC4E58A5}"/>
          </ac:spMkLst>
        </pc:spChg>
        <pc:spChg chg="mod">
          <ac:chgData name="Serkan Emen" userId="1c7928363d35ece6" providerId="LiveId" clId="{D7589E44-AEAC-483E-A3D4-AA8B809DBB81}" dt="2026-06-03T09:10:23.252" v="685"/>
          <ac:spMkLst>
            <pc:docMk/>
            <pc:sldMk cId="1974075512" sldId="271"/>
            <ac:spMk id="16" creationId="{3EBA5B3A-6A5C-4504-896B-CE2B2C3A263E}"/>
          </ac:spMkLst>
        </pc:spChg>
        <pc:spChg chg="mod">
          <ac:chgData name="Serkan Emen" userId="1c7928363d35ece6" providerId="LiveId" clId="{D7589E44-AEAC-483E-A3D4-AA8B809DBB81}" dt="2026-06-03T09:10:23.252" v="687"/>
          <ac:spMkLst>
            <pc:docMk/>
            <pc:sldMk cId="1974075512" sldId="271"/>
            <ac:spMk id="17" creationId="{77AC61C1-A32C-401E-9458-010D1565ABE1}"/>
          </ac:spMkLst>
        </pc:spChg>
        <pc:spChg chg="mod">
          <ac:chgData name="Serkan Emen" userId="1c7928363d35ece6" providerId="LiveId" clId="{D7589E44-AEAC-483E-A3D4-AA8B809DBB81}" dt="2026-06-03T09:10:23.252" v="689"/>
          <ac:spMkLst>
            <pc:docMk/>
            <pc:sldMk cId="1974075512" sldId="271"/>
            <ac:spMk id="18" creationId="{C8E66FF0-5980-476F-B68A-03C08A6B716A}"/>
          </ac:spMkLst>
        </pc:spChg>
        <pc:spChg chg="mod">
          <ac:chgData name="Serkan Emen" userId="1c7928363d35ece6" providerId="LiveId" clId="{D7589E44-AEAC-483E-A3D4-AA8B809DBB81}" dt="2026-06-03T09:10:23.269" v="691"/>
          <ac:spMkLst>
            <pc:docMk/>
            <pc:sldMk cId="1974075512" sldId="271"/>
            <ac:spMk id="19" creationId="{FDEE4232-4B42-498A-8D77-950E5CAB04BD}"/>
          </ac:spMkLst>
        </pc:spChg>
        <pc:spChg chg="mod">
          <ac:chgData name="Serkan Emen" userId="1c7928363d35ece6" providerId="LiveId" clId="{D7589E44-AEAC-483E-A3D4-AA8B809DBB81}" dt="2026-06-03T09:10:23.164" v="655"/>
          <ac:spMkLst>
            <pc:docMk/>
            <pc:sldMk cId="1974075512" sldId="271"/>
            <ac:spMk id="20" creationId="{2971EC88-0E35-4E39-A9B0-CD3C32F92812}"/>
          </ac:spMkLst>
        </pc:spChg>
        <pc:picChg chg="add mod">
          <ac:chgData name="Serkan Emen" userId="1c7928363d35ece6" providerId="LiveId" clId="{D7589E44-AEAC-483E-A3D4-AA8B809DBB81}" dt="2026-06-03T09:10:23.316" v="693"/>
          <ac:picMkLst>
            <pc:docMk/>
            <pc:sldMk cId="1974075512" sldId="271"/>
            <ac:picMk id="22" creationId="{E46119BD-5BF5-6DF6-8AB3-4E3ADF32C05C}"/>
          </ac:picMkLst>
        </pc:picChg>
      </pc:sldChg>
      <pc:sldChg chg="addSp modSp">
        <pc:chgData name="Serkan Emen" userId="1c7928363d35ece6" providerId="LiveId" clId="{D7589E44-AEAC-483E-A3D4-AA8B809DBB81}" dt="2026-06-03T09:10:23.517" v="727"/>
        <pc:sldMkLst>
          <pc:docMk/>
          <pc:sldMk cId="645764810" sldId="272"/>
        </pc:sldMkLst>
        <pc:spChg chg="mod">
          <ac:chgData name="Serkan Emen" userId="1c7928363d35ece6" providerId="LiveId" clId="{D7589E44-AEAC-483E-A3D4-AA8B809DBB81}" dt="2026-06-03T09:10:23.382" v="697"/>
          <ac:spMkLst>
            <pc:docMk/>
            <pc:sldMk cId="645764810" sldId="272"/>
            <ac:spMk id="2" creationId="{60B76EB8-C607-4654-B634-7630E5A8F43C}"/>
          </ac:spMkLst>
        </pc:spChg>
        <pc:spChg chg="mod">
          <ac:chgData name="Serkan Emen" userId="1c7928363d35ece6" providerId="LiveId" clId="{D7589E44-AEAC-483E-A3D4-AA8B809DBB81}" dt="2026-06-03T09:10:23.389" v="699"/>
          <ac:spMkLst>
            <pc:docMk/>
            <pc:sldMk cId="645764810" sldId="272"/>
            <ac:spMk id="3" creationId="{589C12D6-7209-4AD7-BD48-64965C245AAD}"/>
          </ac:spMkLst>
        </pc:spChg>
        <pc:spChg chg="mod">
          <ac:chgData name="Serkan Emen" userId="1c7928363d35ece6" providerId="LiveId" clId="{D7589E44-AEAC-483E-A3D4-AA8B809DBB81}" dt="2026-06-03T09:10:23.391" v="701"/>
          <ac:spMkLst>
            <pc:docMk/>
            <pc:sldMk cId="645764810" sldId="272"/>
            <ac:spMk id="4" creationId="{88CB2E47-7ED4-41A4-98A5-38E7F4662124}"/>
          </ac:spMkLst>
        </pc:spChg>
        <pc:spChg chg="mod">
          <ac:chgData name="Serkan Emen" userId="1c7928363d35ece6" providerId="LiveId" clId="{D7589E44-AEAC-483E-A3D4-AA8B809DBB81}" dt="2026-06-03T09:10:23.391" v="703"/>
          <ac:spMkLst>
            <pc:docMk/>
            <pc:sldMk cId="645764810" sldId="272"/>
            <ac:spMk id="5" creationId="{F84CCA43-C8AB-4222-BCAE-585E83E43D26}"/>
          </ac:spMkLst>
        </pc:spChg>
        <pc:spChg chg="mod">
          <ac:chgData name="Serkan Emen" userId="1c7928363d35ece6" providerId="LiveId" clId="{D7589E44-AEAC-483E-A3D4-AA8B809DBB81}" dt="2026-06-03T09:10:23.406" v="705"/>
          <ac:spMkLst>
            <pc:docMk/>
            <pc:sldMk cId="645764810" sldId="272"/>
            <ac:spMk id="6" creationId="{48D6AE78-5AEB-44CA-89CE-F526FBC02755}"/>
          </ac:spMkLst>
        </pc:spChg>
        <pc:spChg chg="mod">
          <ac:chgData name="Serkan Emen" userId="1c7928363d35ece6" providerId="LiveId" clId="{D7589E44-AEAC-483E-A3D4-AA8B809DBB81}" dt="2026-06-03T09:10:23.406" v="707"/>
          <ac:spMkLst>
            <pc:docMk/>
            <pc:sldMk cId="645764810" sldId="272"/>
            <ac:spMk id="7" creationId="{D12E9A3A-0643-43DA-BFDD-FA4122DEEB6F}"/>
          </ac:spMkLst>
        </pc:spChg>
        <pc:spChg chg="mod">
          <ac:chgData name="Serkan Emen" userId="1c7928363d35ece6" providerId="LiveId" clId="{D7589E44-AEAC-483E-A3D4-AA8B809DBB81}" dt="2026-06-03T09:10:23.422" v="709"/>
          <ac:spMkLst>
            <pc:docMk/>
            <pc:sldMk cId="645764810" sldId="272"/>
            <ac:spMk id="8" creationId="{60A17EE7-DEAC-4B27-8C76-529F857D74E1}"/>
          </ac:spMkLst>
        </pc:spChg>
        <pc:spChg chg="mod">
          <ac:chgData name="Serkan Emen" userId="1c7928363d35ece6" providerId="LiveId" clId="{D7589E44-AEAC-483E-A3D4-AA8B809DBB81}" dt="2026-06-03T09:10:23.428" v="711"/>
          <ac:spMkLst>
            <pc:docMk/>
            <pc:sldMk cId="645764810" sldId="272"/>
            <ac:spMk id="9" creationId="{80BF51B2-FE89-4259-936E-9DCC6731EDB4}"/>
          </ac:spMkLst>
        </pc:spChg>
        <pc:spChg chg="mod">
          <ac:chgData name="Serkan Emen" userId="1c7928363d35ece6" providerId="LiveId" clId="{D7589E44-AEAC-483E-A3D4-AA8B809DBB81}" dt="2026-06-03T09:10:23.434" v="713"/>
          <ac:spMkLst>
            <pc:docMk/>
            <pc:sldMk cId="645764810" sldId="272"/>
            <ac:spMk id="10" creationId="{75103C2B-3812-4F82-9B23-06522017C0DF}"/>
          </ac:spMkLst>
        </pc:spChg>
        <pc:spChg chg="mod">
          <ac:chgData name="Serkan Emen" userId="1c7928363d35ece6" providerId="LiveId" clId="{D7589E44-AEAC-483E-A3D4-AA8B809DBB81}" dt="2026-06-03T09:10:23.438" v="715"/>
          <ac:spMkLst>
            <pc:docMk/>
            <pc:sldMk cId="645764810" sldId="272"/>
            <ac:spMk id="11" creationId="{3D4376E7-E225-4687-9761-452EDD50E64A}"/>
          </ac:spMkLst>
        </pc:spChg>
        <pc:spChg chg="mod">
          <ac:chgData name="Serkan Emen" userId="1c7928363d35ece6" providerId="LiveId" clId="{D7589E44-AEAC-483E-A3D4-AA8B809DBB81}" dt="2026-06-03T09:10:23.438" v="717"/>
          <ac:spMkLst>
            <pc:docMk/>
            <pc:sldMk cId="645764810" sldId="272"/>
            <ac:spMk id="12" creationId="{0340F4CB-C16A-473E-A426-2CEB2EFB1502}"/>
          </ac:spMkLst>
        </pc:spChg>
        <pc:spChg chg="mod">
          <ac:chgData name="Serkan Emen" userId="1c7928363d35ece6" providerId="LiveId" clId="{D7589E44-AEAC-483E-A3D4-AA8B809DBB81}" dt="2026-06-03T09:10:23.438" v="719"/>
          <ac:spMkLst>
            <pc:docMk/>
            <pc:sldMk cId="645764810" sldId="272"/>
            <ac:spMk id="13" creationId="{F2AA06B7-8806-4227-B736-E1A0D106748A}"/>
          </ac:spMkLst>
        </pc:spChg>
        <pc:spChg chg="mod">
          <ac:chgData name="Serkan Emen" userId="1c7928363d35ece6" providerId="LiveId" clId="{D7589E44-AEAC-483E-A3D4-AA8B809DBB81}" dt="2026-06-03T09:10:23.454" v="721"/>
          <ac:spMkLst>
            <pc:docMk/>
            <pc:sldMk cId="645764810" sldId="272"/>
            <ac:spMk id="14" creationId="{3CEA12CA-8937-4204-B5C5-396E40497D19}"/>
          </ac:spMkLst>
        </pc:spChg>
        <pc:spChg chg="mod">
          <ac:chgData name="Serkan Emen" userId="1c7928363d35ece6" providerId="LiveId" clId="{D7589E44-AEAC-483E-A3D4-AA8B809DBB81}" dt="2026-06-03T09:10:23.454" v="723"/>
          <ac:spMkLst>
            <pc:docMk/>
            <pc:sldMk cId="645764810" sldId="272"/>
            <ac:spMk id="15" creationId="{DD864583-D3F7-4499-ABC0-6A10F2AD7E36}"/>
          </ac:spMkLst>
        </pc:spChg>
        <pc:spChg chg="mod">
          <ac:chgData name="Serkan Emen" userId="1c7928363d35ece6" providerId="LiveId" clId="{D7589E44-AEAC-483E-A3D4-AA8B809DBB81}" dt="2026-06-03T09:10:23.470" v="725"/>
          <ac:spMkLst>
            <pc:docMk/>
            <pc:sldMk cId="645764810" sldId="272"/>
            <ac:spMk id="16" creationId="{B7AAFA20-83ED-47A4-9055-B00499B0A411}"/>
          </ac:spMkLst>
        </pc:spChg>
        <pc:spChg chg="mod">
          <ac:chgData name="Serkan Emen" userId="1c7928363d35ece6" providerId="LiveId" clId="{D7589E44-AEAC-483E-A3D4-AA8B809DBB81}" dt="2026-06-03T09:10:23.369" v="695"/>
          <ac:spMkLst>
            <pc:docMk/>
            <pc:sldMk cId="645764810" sldId="272"/>
            <ac:spMk id="17" creationId="{DC714BC2-9AD9-4DB1-9AB9-71E7D2AAB6F2}"/>
          </ac:spMkLst>
        </pc:spChg>
        <pc:picChg chg="add mod">
          <ac:chgData name="Serkan Emen" userId="1c7928363d35ece6" providerId="LiveId" clId="{D7589E44-AEAC-483E-A3D4-AA8B809DBB81}" dt="2026-06-03T09:10:23.517" v="727"/>
          <ac:picMkLst>
            <pc:docMk/>
            <pc:sldMk cId="645764810" sldId="272"/>
            <ac:picMk id="19" creationId="{407F7655-B5F4-A5C4-AE25-3C3BE8294FCE}"/>
          </ac:picMkLst>
        </pc:picChg>
      </pc:sldChg>
      <pc:sldChg chg="addSp modSp">
        <pc:chgData name="Serkan Emen" userId="1c7928363d35ece6" providerId="LiveId" clId="{D7589E44-AEAC-483E-A3D4-AA8B809DBB81}" dt="2026-06-03T09:10:24.118" v="809"/>
        <pc:sldMkLst>
          <pc:docMk/>
          <pc:sldMk cId="582846690" sldId="273"/>
        </pc:sldMkLst>
        <pc:spChg chg="mod">
          <ac:chgData name="Serkan Emen" userId="1c7928363d35ece6" providerId="LiveId" clId="{D7589E44-AEAC-483E-A3D4-AA8B809DBB81}" dt="2026-06-03T09:10:23.799" v="731"/>
          <ac:spMkLst>
            <pc:docMk/>
            <pc:sldMk cId="582846690" sldId="273"/>
            <ac:spMk id="2" creationId="{E4C06CEE-F308-49CC-B900-D9A72F87A531}"/>
          </ac:spMkLst>
        </pc:spChg>
        <pc:spChg chg="mod">
          <ac:chgData name="Serkan Emen" userId="1c7928363d35ece6" providerId="LiveId" clId="{D7589E44-AEAC-483E-A3D4-AA8B809DBB81}" dt="2026-06-03T09:10:23.805" v="733"/>
          <ac:spMkLst>
            <pc:docMk/>
            <pc:sldMk cId="582846690" sldId="273"/>
            <ac:spMk id="3" creationId="{0C80AF1C-25CF-4885-93AC-48DB61B1C760}"/>
          </ac:spMkLst>
        </pc:spChg>
        <pc:spChg chg="mod">
          <ac:chgData name="Serkan Emen" userId="1c7928363d35ece6" providerId="LiveId" clId="{D7589E44-AEAC-483E-A3D4-AA8B809DBB81}" dt="2026-06-03T09:10:23.814" v="735"/>
          <ac:spMkLst>
            <pc:docMk/>
            <pc:sldMk cId="582846690" sldId="273"/>
            <ac:spMk id="4" creationId="{A1A6BF90-22D7-4042-A89F-76777191B836}"/>
          </ac:spMkLst>
        </pc:spChg>
        <pc:spChg chg="mod">
          <ac:chgData name="Serkan Emen" userId="1c7928363d35ece6" providerId="LiveId" clId="{D7589E44-AEAC-483E-A3D4-AA8B809DBB81}" dt="2026-06-03T09:10:23.826" v="737"/>
          <ac:spMkLst>
            <pc:docMk/>
            <pc:sldMk cId="582846690" sldId="273"/>
            <ac:spMk id="5" creationId="{3900E5E5-FFCD-4ED9-9FF0-8B28F7549E2B}"/>
          </ac:spMkLst>
        </pc:spChg>
        <pc:spChg chg="mod">
          <ac:chgData name="Serkan Emen" userId="1c7928363d35ece6" providerId="LiveId" clId="{D7589E44-AEAC-483E-A3D4-AA8B809DBB81}" dt="2026-06-03T09:10:23.829" v="739"/>
          <ac:spMkLst>
            <pc:docMk/>
            <pc:sldMk cId="582846690" sldId="273"/>
            <ac:spMk id="6" creationId="{FE107C4A-EDD3-4D91-8B16-2000CEE4068E}"/>
          </ac:spMkLst>
        </pc:spChg>
        <pc:spChg chg="mod">
          <ac:chgData name="Serkan Emen" userId="1c7928363d35ece6" providerId="LiveId" clId="{D7589E44-AEAC-483E-A3D4-AA8B809DBB81}" dt="2026-06-03T09:10:23.839" v="741"/>
          <ac:spMkLst>
            <pc:docMk/>
            <pc:sldMk cId="582846690" sldId="273"/>
            <ac:spMk id="7" creationId="{2110AB99-F551-42E6-863F-C4C07E40F868}"/>
          </ac:spMkLst>
        </pc:spChg>
        <pc:spChg chg="mod">
          <ac:chgData name="Serkan Emen" userId="1c7928363d35ece6" providerId="LiveId" clId="{D7589E44-AEAC-483E-A3D4-AA8B809DBB81}" dt="2026-06-03T09:10:23.839" v="743"/>
          <ac:spMkLst>
            <pc:docMk/>
            <pc:sldMk cId="582846690" sldId="273"/>
            <ac:spMk id="8" creationId="{1FB1F235-FDD4-4E04-B109-62BB2BFA9C0B}"/>
          </ac:spMkLst>
        </pc:spChg>
        <pc:spChg chg="mod">
          <ac:chgData name="Serkan Emen" userId="1c7928363d35ece6" providerId="LiveId" clId="{D7589E44-AEAC-483E-A3D4-AA8B809DBB81}" dt="2026-06-03T09:10:23.856" v="745"/>
          <ac:spMkLst>
            <pc:docMk/>
            <pc:sldMk cId="582846690" sldId="273"/>
            <ac:spMk id="9" creationId="{B246976A-281F-4A19-8E2A-6868E8A808F8}"/>
          </ac:spMkLst>
        </pc:spChg>
        <pc:spChg chg="mod">
          <ac:chgData name="Serkan Emen" userId="1c7928363d35ece6" providerId="LiveId" clId="{D7589E44-AEAC-483E-A3D4-AA8B809DBB81}" dt="2026-06-03T09:10:23.856" v="747"/>
          <ac:spMkLst>
            <pc:docMk/>
            <pc:sldMk cId="582846690" sldId="273"/>
            <ac:spMk id="10" creationId="{C27504E2-C859-456E-A3CD-C276EB6F49C0}"/>
          </ac:spMkLst>
        </pc:spChg>
        <pc:spChg chg="mod">
          <ac:chgData name="Serkan Emen" userId="1c7928363d35ece6" providerId="LiveId" clId="{D7589E44-AEAC-483E-A3D4-AA8B809DBB81}" dt="2026-06-03T09:10:23.871" v="749"/>
          <ac:spMkLst>
            <pc:docMk/>
            <pc:sldMk cId="582846690" sldId="273"/>
            <ac:spMk id="11" creationId="{388194ED-DCD8-4ABC-AC4B-976DCD08EC41}"/>
          </ac:spMkLst>
        </pc:spChg>
        <pc:spChg chg="mod">
          <ac:chgData name="Serkan Emen" userId="1c7928363d35ece6" providerId="LiveId" clId="{D7589E44-AEAC-483E-A3D4-AA8B809DBB81}" dt="2026-06-03T09:10:23.871" v="751"/>
          <ac:spMkLst>
            <pc:docMk/>
            <pc:sldMk cId="582846690" sldId="273"/>
            <ac:spMk id="12" creationId="{B11947EC-8219-4368-91F2-CDBF855814E6}"/>
          </ac:spMkLst>
        </pc:spChg>
        <pc:spChg chg="mod">
          <ac:chgData name="Serkan Emen" userId="1c7928363d35ece6" providerId="LiveId" clId="{D7589E44-AEAC-483E-A3D4-AA8B809DBB81}" dt="2026-06-03T09:10:23.886" v="753"/>
          <ac:spMkLst>
            <pc:docMk/>
            <pc:sldMk cId="582846690" sldId="273"/>
            <ac:spMk id="13" creationId="{F51A8E59-EFB2-4853-A83E-92FC3699BD22}"/>
          </ac:spMkLst>
        </pc:spChg>
        <pc:spChg chg="mod">
          <ac:chgData name="Serkan Emen" userId="1c7928363d35ece6" providerId="LiveId" clId="{D7589E44-AEAC-483E-A3D4-AA8B809DBB81}" dt="2026-06-03T09:10:23.892" v="755"/>
          <ac:spMkLst>
            <pc:docMk/>
            <pc:sldMk cId="582846690" sldId="273"/>
            <ac:spMk id="14" creationId="{01EDE587-066D-4586-A5C7-87A3B7AC2E89}"/>
          </ac:spMkLst>
        </pc:spChg>
        <pc:spChg chg="mod">
          <ac:chgData name="Serkan Emen" userId="1c7928363d35ece6" providerId="LiveId" clId="{D7589E44-AEAC-483E-A3D4-AA8B809DBB81}" dt="2026-06-03T09:10:23.897" v="757"/>
          <ac:spMkLst>
            <pc:docMk/>
            <pc:sldMk cId="582846690" sldId="273"/>
            <ac:spMk id="15" creationId="{612963A2-DB69-4E74-A0C0-60580BD0BD75}"/>
          </ac:spMkLst>
        </pc:spChg>
        <pc:spChg chg="mod">
          <ac:chgData name="Serkan Emen" userId="1c7928363d35ece6" providerId="LiveId" clId="{D7589E44-AEAC-483E-A3D4-AA8B809DBB81}" dt="2026-06-03T09:10:23.904" v="759"/>
          <ac:spMkLst>
            <pc:docMk/>
            <pc:sldMk cId="582846690" sldId="273"/>
            <ac:spMk id="16" creationId="{180DF0BE-3EBE-447D-A45B-E4C6BB105018}"/>
          </ac:spMkLst>
        </pc:spChg>
        <pc:spChg chg="mod">
          <ac:chgData name="Serkan Emen" userId="1c7928363d35ece6" providerId="LiveId" clId="{D7589E44-AEAC-483E-A3D4-AA8B809DBB81}" dt="2026-06-03T09:10:23.907" v="761"/>
          <ac:spMkLst>
            <pc:docMk/>
            <pc:sldMk cId="582846690" sldId="273"/>
            <ac:spMk id="17" creationId="{A4CB76FA-E312-4F68-AA6E-487D3D4B66D2}"/>
          </ac:spMkLst>
        </pc:spChg>
        <pc:spChg chg="mod">
          <ac:chgData name="Serkan Emen" userId="1c7928363d35ece6" providerId="LiveId" clId="{D7589E44-AEAC-483E-A3D4-AA8B809DBB81}" dt="2026-06-03T09:10:23.907" v="763"/>
          <ac:spMkLst>
            <pc:docMk/>
            <pc:sldMk cId="582846690" sldId="273"/>
            <ac:spMk id="18" creationId="{FBC16519-1825-482F-A491-455CF930916C}"/>
          </ac:spMkLst>
        </pc:spChg>
        <pc:spChg chg="mod">
          <ac:chgData name="Serkan Emen" userId="1c7928363d35ece6" providerId="LiveId" clId="{D7589E44-AEAC-483E-A3D4-AA8B809DBB81}" dt="2026-06-03T09:10:23.920" v="765"/>
          <ac:spMkLst>
            <pc:docMk/>
            <pc:sldMk cId="582846690" sldId="273"/>
            <ac:spMk id="19" creationId="{016BC392-6C9A-4EF2-9ADA-778D891D020D}"/>
          </ac:spMkLst>
        </pc:spChg>
        <pc:spChg chg="mod">
          <ac:chgData name="Serkan Emen" userId="1c7928363d35ece6" providerId="LiveId" clId="{D7589E44-AEAC-483E-A3D4-AA8B809DBB81}" dt="2026-06-03T09:10:23.930" v="767"/>
          <ac:spMkLst>
            <pc:docMk/>
            <pc:sldMk cId="582846690" sldId="273"/>
            <ac:spMk id="20" creationId="{62F11E2C-D53B-4430-8998-B99ECDBC55A0}"/>
          </ac:spMkLst>
        </pc:spChg>
        <pc:spChg chg="mod">
          <ac:chgData name="Serkan Emen" userId="1c7928363d35ece6" providerId="LiveId" clId="{D7589E44-AEAC-483E-A3D4-AA8B809DBB81}" dt="2026-06-03T09:10:23.936" v="769"/>
          <ac:spMkLst>
            <pc:docMk/>
            <pc:sldMk cId="582846690" sldId="273"/>
            <ac:spMk id="21" creationId="{83CA981E-36A0-4001-8449-F044CCABE3C1}"/>
          </ac:spMkLst>
        </pc:spChg>
        <pc:spChg chg="mod">
          <ac:chgData name="Serkan Emen" userId="1c7928363d35ece6" providerId="LiveId" clId="{D7589E44-AEAC-483E-A3D4-AA8B809DBB81}" dt="2026-06-03T09:10:23.936" v="771"/>
          <ac:spMkLst>
            <pc:docMk/>
            <pc:sldMk cId="582846690" sldId="273"/>
            <ac:spMk id="22" creationId="{553434EB-08C7-41E8-964E-4E9148D03AA8}"/>
          </ac:spMkLst>
        </pc:spChg>
        <pc:spChg chg="mod">
          <ac:chgData name="Serkan Emen" userId="1c7928363d35ece6" providerId="LiveId" clId="{D7589E44-AEAC-483E-A3D4-AA8B809DBB81}" dt="2026-06-03T09:10:23.952" v="773"/>
          <ac:spMkLst>
            <pc:docMk/>
            <pc:sldMk cId="582846690" sldId="273"/>
            <ac:spMk id="23" creationId="{8C5A459F-E47B-4149-94A1-EAC229CB7A78}"/>
          </ac:spMkLst>
        </pc:spChg>
        <pc:spChg chg="mod">
          <ac:chgData name="Serkan Emen" userId="1c7928363d35ece6" providerId="LiveId" clId="{D7589E44-AEAC-483E-A3D4-AA8B809DBB81}" dt="2026-06-03T09:10:23.952" v="775"/>
          <ac:spMkLst>
            <pc:docMk/>
            <pc:sldMk cId="582846690" sldId="273"/>
            <ac:spMk id="24" creationId="{A5F7B5DA-B08E-41A2-89A9-6494F835A282}"/>
          </ac:spMkLst>
        </pc:spChg>
        <pc:spChg chg="mod">
          <ac:chgData name="Serkan Emen" userId="1c7928363d35ece6" providerId="LiveId" clId="{D7589E44-AEAC-483E-A3D4-AA8B809DBB81}" dt="2026-06-03T09:10:23.952" v="777"/>
          <ac:spMkLst>
            <pc:docMk/>
            <pc:sldMk cId="582846690" sldId="273"/>
            <ac:spMk id="25" creationId="{1AA4FA21-5CD9-4025-8B50-7058CDA3D132}"/>
          </ac:spMkLst>
        </pc:spChg>
        <pc:spChg chg="mod">
          <ac:chgData name="Serkan Emen" userId="1c7928363d35ece6" providerId="LiveId" clId="{D7589E44-AEAC-483E-A3D4-AA8B809DBB81}" dt="2026-06-03T09:10:23.973" v="779"/>
          <ac:spMkLst>
            <pc:docMk/>
            <pc:sldMk cId="582846690" sldId="273"/>
            <ac:spMk id="26" creationId="{90A67DE9-243A-4C55-8D98-9A24E23CEDCC}"/>
          </ac:spMkLst>
        </pc:spChg>
        <pc:spChg chg="mod">
          <ac:chgData name="Serkan Emen" userId="1c7928363d35ece6" providerId="LiveId" clId="{D7589E44-AEAC-483E-A3D4-AA8B809DBB81}" dt="2026-06-03T09:10:23.978" v="781"/>
          <ac:spMkLst>
            <pc:docMk/>
            <pc:sldMk cId="582846690" sldId="273"/>
            <ac:spMk id="27" creationId="{3EB08463-95C6-4A8F-A0F0-F39399EAE875}"/>
          </ac:spMkLst>
        </pc:spChg>
        <pc:spChg chg="mod">
          <ac:chgData name="Serkan Emen" userId="1c7928363d35ece6" providerId="LiveId" clId="{D7589E44-AEAC-483E-A3D4-AA8B809DBB81}" dt="2026-06-03T09:10:23.989" v="783"/>
          <ac:spMkLst>
            <pc:docMk/>
            <pc:sldMk cId="582846690" sldId="273"/>
            <ac:spMk id="28" creationId="{689B5FE3-C116-4E2A-9231-11B6EE40DC94}"/>
          </ac:spMkLst>
        </pc:spChg>
        <pc:spChg chg="mod">
          <ac:chgData name="Serkan Emen" userId="1c7928363d35ece6" providerId="LiveId" clId="{D7589E44-AEAC-483E-A3D4-AA8B809DBB81}" dt="2026-06-03T09:10:23.992" v="785"/>
          <ac:spMkLst>
            <pc:docMk/>
            <pc:sldMk cId="582846690" sldId="273"/>
            <ac:spMk id="29" creationId="{618A9E31-FD97-4E86-A4BC-CC1DC31D52CA}"/>
          </ac:spMkLst>
        </pc:spChg>
        <pc:spChg chg="mod">
          <ac:chgData name="Serkan Emen" userId="1c7928363d35ece6" providerId="LiveId" clId="{D7589E44-AEAC-483E-A3D4-AA8B809DBB81}" dt="2026-06-03T09:10:23.992" v="787"/>
          <ac:spMkLst>
            <pc:docMk/>
            <pc:sldMk cId="582846690" sldId="273"/>
            <ac:spMk id="30" creationId="{02682D7E-116A-4C31-ACAD-BF13467C8857}"/>
          </ac:spMkLst>
        </pc:spChg>
        <pc:spChg chg="mod">
          <ac:chgData name="Serkan Emen" userId="1c7928363d35ece6" providerId="LiveId" clId="{D7589E44-AEAC-483E-A3D4-AA8B809DBB81}" dt="2026-06-03T09:10:24.010" v="789"/>
          <ac:spMkLst>
            <pc:docMk/>
            <pc:sldMk cId="582846690" sldId="273"/>
            <ac:spMk id="31" creationId="{357B8C55-CDE1-41F3-A441-5547BA4367FA}"/>
          </ac:spMkLst>
        </pc:spChg>
        <pc:spChg chg="mod">
          <ac:chgData name="Serkan Emen" userId="1c7928363d35ece6" providerId="LiveId" clId="{D7589E44-AEAC-483E-A3D4-AA8B809DBB81}" dt="2026-06-03T09:10:24.010" v="791"/>
          <ac:spMkLst>
            <pc:docMk/>
            <pc:sldMk cId="582846690" sldId="273"/>
            <ac:spMk id="32" creationId="{D549AEA6-2D6E-4318-A71B-0ADB07203C4A}"/>
          </ac:spMkLst>
        </pc:spChg>
        <pc:spChg chg="mod">
          <ac:chgData name="Serkan Emen" userId="1c7928363d35ece6" providerId="LiveId" clId="{D7589E44-AEAC-483E-A3D4-AA8B809DBB81}" dt="2026-06-03T09:10:24.025" v="793"/>
          <ac:spMkLst>
            <pc:docMk/>
            <pc:sldMk cId="582846690" sldId="273"/>
            <ac:spMk id="33" creationId="{7AE06024-B215-4440-A29B-998CBAC14853}"/>
          </ac:spMkLst>
        </pc:spChg>
        <pc:spChg chg="mod">
          <ac:chgData name="Serkan Emen" userId="1c7928363d35ece6" providerId="LiveId" clId="{D7589E44-AEAC-483E-A3D4-AA8B809DBB81}" dt="2026-06-03T09:10:24.033" v="795"/>
          <ac:spMkLst>
            <pc:docMk/>
            <pc:sldMk cId="582846690" sldId="273"/>
            <ac:spMk id="34" creationId="{1F75C11A-8C5A-4E55-9599-E40CCAEC6454}"/>
          </ac:spMkLst>
        </pc:spChg>
        <pc:spChg chg="mod">
          <ac:chgData name="Serkan Emen" userId="1c7928363d35ece6" providerId="LiveId" clId="{D7589E44-AEAC-483E-A3D4-AA8B809DBB81}" dt="2026-06-03T09:10:24.039" v="797"/>
          <ac:spMkLst>
            <pc:docMk/>
            <pc:sldMk cId="582846690" sldId="273"/>
            <ac:spMk id="35" creationId="{33112085-C7FF-4BBB-999F-D43F8EAD44B1}"/>
          </ac:spMkLst>
        </pc:spChg>
        <pc:spChg chg="mod">
          <ac:chgData name="Serkan Emen" userId="1c7928363d35ece6" providerId="LiveId" clId="{D7589E44-AEAC-483E-A3D4-AA8B809DBB81}" dt="2026-06-03T09:10:24.041" v="799"/>
          <ac:spMkLst>
            <pc:docMk/>
            <pc:sldMk cId="582846690" sldId="273"/>
            <ac:spMk id="36" creationId="{AF6206BF-F2D2-40E1-8883-891AABE4DD79}"/>
          </ac:spMkLst>
        </pc:spChg>
        <pc:spChg chg="mod">
          <ac:chgData name="Serkan Emen" userId="1c7928363d35ece6" providerId="LiveId" clId="{D7589E44-AEAC-483E-A3D4-AA8B809DBB81}" dt="2026-06-03T09:10:24.041" v="801"/>
          <ac:spMkLst>
            <pc:docMk/>
            <pc:sldMk cId="582846690" sldId="273"/>
            <ac:spMk id="37" creationId="{61D8CB8D-56B8-4913-9A4C-841EE7CB85B6}"/>
          </ac:spMkLst>
        </pc:spChg>
        <pc:spChg chg="mod">
          <ac:chgData name="Serkan Emen" userId="1c7928363d35ece6" providerId="LiveId" clId="{D7589E44-AEAC-483E-A3D4-AA8B809DBB81}" dt="2026-06-03T09:10:24.054" v="803"/>
          <ac:spMkLst>
            <pc:docMk/>
            <pc:sldMk cId="582846690" sldId="273"/>
            <ac:spMk id="38" creationId="{867EE423-3096-482E-A9FC-26DE990C9818}"/>
          </ac:spMkLst>
        </pc:spChg>
        <pc:spChg chg="mod">
          <ac:chgData name="Serkan Emen" userId="1c7928363d35ece6" providerId="LiveId" clId="{D7589E44-AEAC-483E-A3D4-AA8B809DBB81}" dt="2026-06-03T09:10:24.054" v="805"/>
          <ac:spMkLst>
            <pc:docMk/>
            <pc:sldMk cId="582846690" sldId="273"/>
            <ac:spMk id="39" creationId="{66779A8E-E749-4F78-893A-0902167344F3}"/>
          </ac:spMkLst>
        </pc:spChg>
        <pc:spChg chg="mod">
          <ac:chgData name="Serkan Emen" userId="1c7928363d35ece6" providerId="LiveId" clId="{D7589E44-AEAC-483E-A3D4-AA8B809DBB81}" dt="2026-06-03T09:10:24.070" v="807"/>
          <ac:spMkLst>
            <pc:docMk/>
            <pc:sldMk cId="582846690" sldId="273"/>
            <ac:spMk id="40" creationId="{92542B6E-FABB-41C7-BE0F-CC6EE45D9F41}"/>
          </ac:spMkLst>
        </pc:spChg>
        <pc:spChg chg="mod">
          <ac:chgData name="Serkan Emen" userId="1c7928363d35ece6" providerId="LiveId" clId="{D7589E44-AEAC-483E-A3D4-AA8B809DBB81}" dt="2026-06-03T09:10:23.789" v="729"/>
          <ac:spMkLst>
            <pc:docMk/>
            <pc:sldMk cId="582846690" sldId="273"/>
            <ac:spMk id="41" creationId="{92138968-5BB1-4778-9767-9D41831A5058}"/>
          </ac:spMkLst>
        </pc:spChg>
        <pc:picChg chg="add mod">
          <ac:chgData name="Serkan Emen" userId="1c7928363d35ece6" providerId="LiveId" clId="{D7589E44-AEAC-483E-A3D4-AA8B809DBB81}" dt="2026-06-03T09:10:24.118" v="809"/>
          <ac:picMkLst>
            <pc:docMk/>
            <pc:sldMk cId="582846690" sldId="273"/>
            <ac:picMk id="43" creationId="{03BC4EA2-8D63-E1C0-E0AC-AC52B2500C15}"/>
          </ac:picMkLst>
        </pc:picChg>
      </pc:sldChg>
      <pc:sldChg chg="addSp modSp">
        <pc:chgData name="Serkan Emen" userId="1c7928363d35ece6" providerId="LiveId" clId="{D7589E44-AEAC-483E-A3D4-AA8B809DBB81}" dt="2026-06-03T09:10:24.335" v="849"/>
        <pc:sldMkLst>
          <pc:docMk/>
          <pc:sldMk cId="604478785" sldId="274"/>
        </pc:sldMkLst>
        <pc:spChg chg="mod">
          <ac:chgData name="Serkan Emen" userId="1c7928363d35ece6" providerId="LiveId" clId="{D7589E44-AEAC-483E-A3D4-AA8B809DBB81}" dt="2026-06-03T09:10:24.170" v="813"/>
          <ac:spMkLst>
            <pc:docMk/>
            <pc:sldMk cId="604478785" sldId="274"/>
            <ac:spMk id="2" creationId="{E16FEC5C-B8E2-4F3C-9B8C-4DCBADBCD9BC}"/>
          </ac:spMkLst>
        </pc:spChg>
        <pc:spChg chg="mod">
          <ac:chgData name="Serkan Emen" userId="1c7928363d35ece6" providerId="LiveId" clId="{D7589E44-AEAC-483E-A3D4-AA8B809DBB81}" dt="2026-06-03T09:10:24.176" v="815"/>
          <ac:spMkLst>
            <pc:docMk/>
            <pc:sldMk cId="604478785" sldId="274"/>
            <ac:spMk id="3" creationId="{619F7CC1-99AC-40D5-B475-1E2D7DF2992C}"/>
          </ac:spMkLst>
        </pc:spChg>
        <pc:spChg chg="mod">
          <ac:chgData name="Serkan Emen" userId="1c7928363d35ece6" providerId="LiveId" clId="{D7589E44-AEAC-483E-A3D4-AA8B809DBB81}" dt="2026-06-03T09:10:24.181" v="817"/>
          <ac:spMkLst>
            <pc:docMk/>
            <pc:sldMk cId="604478785" sldId="274"/>
            <ac:spMk id="4" creationId="{ACC1A6CE-2D7A-40F1-81F4-ECBF6878861F}"/>
          </ac:spMkLst>
        </pc:spChg>
        <pc:spChg chg="mod">
          <ac:chgData name="Serkan Emen" userId="1c7928363d35ece6" providerId="LiveId" clId="{D7589E44-AEAC-483E-A3D4-AA8B809DBB81}" dt="2026-06-03T09:10:24.181" v="819"/>
          <ac:spMkLst>
            <pc:docMk/>
            <pc:sldMk cId="604478785" sldId="274"/>
            <ac:spMk id="5" creationId="{F69F77D2-2E9B-41BA-827A-8F2E96D12ABE}"/>
          </ac:spMkLst>
        </pc:spChg>
        <pc:spChg chg="mod">
          <ac:chgData name="Serkan Emen" userId="1c7928363d35ece6" providerId="LiveId" clId="{D7589E44-AEAC-483E-A3D4-AA8B809DBB81}" dt="2026-06-03T09:10:24.197" v="821"/>
          <ac:spMkLst>
            <pc:docMk/>
            <pc:sldMk cId="604478785" sldId="274"/>
            <ac:spMk id="6" creationId="{38DF5A91-DD8F-44FE-BF18-E6DA2B4A4B24}"/>
          </ac:spMkLst>
        </pc:spChg>
        <pc:spChg chg="mod">
          <ac:chgData name="Serkan Emen" userId="1c7928363d35ece6" providerId="LiveId" clId="{D7589E44-AEAC-483E-A3D4-AA8B809DBB81}" dt="2026-06-03T09:10:24.197" v="823"/>
          <ac:spMkLst>
            <pc:docMk/>
            <pc:sldMk cId="604478785" sldId="274"/>
            <ac:spMk id="7" creationId="{B504A2B6-07D0-4837-A302-46B4CFC58737}"/>
          </ac:spMkLst>
        </pc:spChg>
        <pc:spChg chg="mod">
          <ac:chgData name="Serkan Emen" userId="1c7928363d35ece6" providerId="LiveId" clId="{D7589E44-AEAC-483E-A3D4-AA8B809DBB81}" dt="2026-06-03T09:10:24.214" v="825"/>
          <ac:spMkLst>
            <pc:docMk/>
            <pc:sldMk cId="604478785" sldId="274"/>
            <ac:spMk id="8" creationId="{3D832D0F-9231-4407-9725-C4B22898BE3A}"/>
          </ac:spMkLst>
        </pc:spChg>
        <pc:spChg chg="mod">
          <ac:chgData name="Serkan Emen" userId="1c7928363d35ece6" providerId="LiveId" clId="{D7589E44-AEAC-483E-A3D4-AA8B809DBB81}" dt="2026-06-03T09:10:24.214" v="827"/>
          <ac:spMkLst>
            <pc:docMk/>
            <pc:sldMk cId="604478785" sldId="274"/>
            <ac:spMk id="9" creationId="{B7A21B80-E317-4FC2-BDCD-4624CB4083E0}"/>
          </ac:spMkLst>
        </pc:spChg>
        <pc:spChg chg="mod">
          <ac:chgData name="Serkan Emen" userId="1c7928363d35ece6" providerId="LiveId" clId="{D7589E44-AEAC-483E-A3D4-AA8B809DBB81}" dt="2026-06-03T09:10:24.229" v="829"/>
          <ac:spMkLst>
            <pc:docMk/>
            <pc:sldMk cId="604478785" sldId="274"/>
            <ac:spMk id="10" creationId="{F62A5DCE-CD6A-4FF2-8C56-15ADB01F609B}"/>
          </ac:spMkLst>
        </pc:spChg>
        <pc:spChg chg="mod">
          <ac:chgData name="Serkan Emen" userId="1c7928363d35ece6" providerId="LiveId" clId="{D7589E44-AEAC-483E-A3D4-AA8B809DBB81}" dt="2026-06-03T09:10:24.229" v="831"/>
          <ac:spMkLst>
            <pc:docMk/>
            <pc:sldMk cId="604478785" sldId="274"/>
            <ac:spMk id="11" creationId="{6C288A4D-FCC5-4E4E-BB1C-545FC1964F03}"/>
          </ac:spMkLst>
        </pc:spChg>
        <pc:spChg chg="mod">
          <ac:chgData name="Serkan Emen" userId="1c7928363d35ece6" providerId="LiveId" clId="{D7589E44-AEAC-483E-A3D4-AA8B809DBB81}" dt="2026-06-03T09:10:24.229" v="833"/>
          <ac:spMkLst>
            <pc:docMk/>
            <pc:sldMk cId="604478785" sldId="274"/>
            <ac:spMk id="12" creationId="{79F3E42E-9781-4ADA-94CB-6509CC22109E}"/>
          </ac:spMkLst>
        </pc:spChg>
        <pc:spChg chg="mod">
          <ac:chgData name="Serkan Emen" userId="1c7928363d35ece6" providerId="LiveId" clId="{D7589E44-AEAC-483E-A3D4-AA8B809DBB81}" dt="2026-06-03T09:10:24.245" v="835"/>
          <ac:spMkLst>
            <pc:docMk/>
            <pc:sldMk cId="604478785" sldId="274"/>
            <ac:spMk id="13" creationId="{979AC534-4D3C-4C5A-A5C5-510AB837F6B5}"/>
          </ac:spMkLst>
        </pc:spChg>
        <pc:spChg chg="mod">
          <ac:chgData name="Serkan Emen" userId="1c7928363d35ece6" providerId="LiveId" clId="{D7589E44-AEAC-483E-A3D4-AA8B809DBB81}" dt="2026-06-03T09:10:24.245" v="837"/>
          <ac:spMkLst>
            <pc:docMk/>
            <pc:sldMk cId="604478785" sldId="274"/>
            <ac:spMk id="14" creationId="{B5B3678C-29BC-4835-A0C0-45865BB1E349}"/>
          </ac:spMkLst>
        </pc:spChg>
        <pc:spChg chg="mod">
          <ac:chgData name="Serkan Emen" userId="1c7928363d35ece6" providerId="LiveId" clId="{D7589E44-AEAC-483E-A3D4-AA8B809DBB81}" dt="2026-06-03T09:10:24.257" v="839"/>
          <ac:spMkLst>
            <pc:docMk/>
            <pc:sldMk cId="604478785" sldId="274"/>
            <ac:spMk id="15" creationId="{D7E9FF23-EC1C-45CB-9C26-45B0D9FD56FE}"/>
          </ac:spMkLst>
        </pc:spChg>
        <pc:spChg chg="mod">
          <ac:chgData name="Serkan Emen" userId="1c7928363d35ece6" providerId="LiveId" clId="{D7589E44-AEAC-483E-A3D4-AA8B809DBB81}" dt="2026-06-03T09:10:24.257" v="841"/>
          <ac:spMkLst>
            <pc:docMk/>
            <pc:sldMk cId="604478785" sldId="274"/>
            <ac:spMk id="16" creationId="{215A44E4-ADBE-4EC5-BA0A-B5AFC124D2CF}"/>
          </ac:spMkLst>
        </pc:spChg>
        <pc:spChg chg="mod">
          <ac:chgData name="Serkan Emen" userId="1c7928363d35ece6" providerId="LiveId" clId="{D7589E44-AEAC-483E-A3D4-AA8B809DBB81}" dt="2026-06-03T09:10:24.272" v="843"/>
          <ac:spMkLst>
            <pc:docMk/>
            <pc:sldMk cId="604478785" sldId="274"/>
            <ac:spMk id="17" creationId="{4A25F2ED-950F-4A30-9BB9-FA06837A6410}"/>
          </ac:spMkLst>
        </pc:spChg>
        <pc:spChg chg="mod">
          <ac:chgData name="Serkan Emen" userId="1c7928363d35ece6" providerId="LiveId" clId="{D7589E44-AEAC-483E-A3D4-AA8B809DBB81}" dt="2026-06-03T09:10:24.272" v="845"/>
          <ac:spMkLst>
            <pc:docMk/>
            <pc:sldMk cId="604478785" sldId="274"/>
            <ac:spMk id="18" creationId="{2F33CB24-E099-4DAF-902D-0C5C658606FD}"/>
          </ac:spMkLst>
        </pc:spChg>
        <pc:spChg chg="mod">
          <ac:chgData name="Serkan Emen" userId="1c7928363d35ece6" providerId="LiveId" clId="{D7589E44-AEAC-483E-A3D4-AA8B809DBB81}" dt="2026-06-03T09:10:24.282" v="847"/>
          <ac:spMkLst>
            <pc:docMk/>
            <pc:sldMk cId="604478785" sldId="274"/>
            <ac:spMk id="19" creationId="{A49C65B8-2862-44F1-BD27-29C6582E11C4}"/>
          </ac:spMkLst>
        </pc:spChg>
        <pc:spChg chg="mod">
          <ac:chgData name="Serkan Emen" userId="1c7928363d35ece6" providerId="LiveId" clId="{D7589E44-AEAC-483E-A3D4-AA8B809DBB81}" dt="2026-06-03T09:10:24.166" v="811"/>
          <ac:spMkLst>
            <pc:docMk/>
            <pc:sldMk cId="604478785" sldId="274"/>
            <ac:spMk id="20" creationId="{B9DEE8D7-74B7-4676-BF15-6AB4A897DF93}"/>
          </ac:spMkLst>
        </pc:spChg>
        <pc:picChg chg="add mod">
          <ac:chgData name="Serkan Emen" userId="1c7928363d35ece6" providerId="LiveId" clId="{D7589E44-AEAC-483E-A3D4-AA8B809DBB81}" dt="2026-06-03T09:10:24.335" v="849"/>
          <ac:picMkLst>
            <pc:docMk/>
            <pc:sldMk cId="604478785" sldId="274"/>
            <ac:picMk id="22" creationId="{20B56F85-0092-73FA-9C92-D36018C58E34}"/>
          </ac:picMkLst>
        </pc:picChg>
      </pc:sldChg>
      <pc:sldChg chg="addSp modSp">
        <pc:chgData name="Serkan Emen" userId="1c7928363d35ece6" providerId="LiveId" clId="{D7589E44-AEAC-483E-A3D4-AA8B809DBB81}" dt="2026-06-03T09:10:24.539" v="885"/>
        <pc:sldMkLst>
          <pc:docMk/>
          <pc:sldMk cId="442297913" sldId="275"/>
        </pc:sldMkLst>
        <pc:spChg chg="mod">
          <ac:chgData name="Serkan Emen" userId="1c7928363d35ece6" providerId="LiveId" clId="{D7589E44-AEAC-483E-A3D4-AA8B809DBB81}" dt="2026-06-03T09:10:24.387" v="853"/>
          <ac:spMkLst>
            <pc:docMk/>
            <pc:sldMk cId="442297913" sldId="275"/>
            <ac:spMk id="2" creationId="{A685F851-94B4-4E7E-BE49-421F3012D877}"/>
          </ac:spMkLst>
        </pc:spChg>
        <pc:spChg chg="mod">
          <ac:chgData name="Serkan Emen" userId="1c7928363d35ece6" providerId="LiveId" clId="{D7589E44-AEAC-483E-A3D4-AA8B809DBB81}" dt="2026-06-03T09:10:24.394" v="855"/>
          <ac:spMkLst>
            <pc:docMk/>
            <pc:sldMk cId="442297913" sldId="275"/>
            <ac:spMk id="3" creationId="{331B29DB-AF5E-43E5-AA9F-6E66DAAFDD17}"/>
          </ac:spMkLst>
        </pc:spChg>
        <pc:spChg chg="mod">
          <ac:chgData name="Serkan Emen" userId="1c7928363d35ece6" providerId="LiveId" clId="{D7589E44-AEAC-483E-A3D4-AA8B809DBB81}" dt="2026-06-03T09:10:24.402" v="857"/>
          <ac:spMkLst>
            <pc:docMk/>
            <pc:sldMk cId="442297913" sldId="275"/>
            <ac:spMk id="4" creationId="{1451BD5E-C40D-472D-92C3-522DEFCD3169}"/>
          </ac:spMkLst>
        </pc:spChg>
        <pc:spChg chg="mod">
          <ac:chgData name="Serkan Emen" userId="1c7928363d35ece6" providerId="LiveId" clId="{D7589E44-AEAC-483E-A3D4-AA8B809DBB81}" dt="2026-06-03T09:10:24.409" v="859"/>
          <ac:spMkLst>
            <pc:docMk/>
            <pc:sldMk cId="442297913" sldId="275"/>
            <ac:spMk id="5" creationId="{BB1F294B-837C-42BA-BDDF-F37EC1A6FA75}"/>
          </ac:spMkLst>
        </pc:spChg>
        <pc:spChg chg="mod">
          <ac:chgData name="Serkan Emen" userId="1c7928363d35ece6" providerId="LiveId" clId="{D7589E44-AEAC-483E-A3D4-AA8B809DBB81}" dt="2026-06-03T09:10:24.409" v="861"/>
          <ac:spMkLst>
            <pc:docMk/>
            <pc:sldMk cId="442297913" sldId="275"/>
            <ac:spMk id="6" creationId="{C6E7C2D0-3DEA-45E2-B049-B24CFD511F1A}"/>
          </ac:spMkLst>
        </pc:spChg>
        <pc:spChg chg="mod">
          <ac:chgData name="Serkan Emen" userId="1c7928363d35ece6" providerId="LiveId" clId="{D7589E44-AEAC-483E-A3D4-AA8B809DBB81}" dt="2026-06-03T09:10:24.423" v="863"/>
          <ac:spMkLst>
            <pc:docMk/>
            <pc:sldMk cId="442297913" sldId="275"/>
            <ac:spMk id="7" creationId="{2D6E53B4-531E-4D9D-A7A0-4EEE32EE4314}"/>
          </ac:spMkLst>
        </pc:spChg>
        <pc:spChg chg="mod">
          <ac:chgData name="Serkan Emen" userId="1c7928363d35ece6" providerId="LiveId" clId="{D7589E44-AEAC-483E-A3D4-AA8B809DBB81}" dt="2026-06-03T09:10:24.423" v="865"/>
          <ac:spMkLst>
            <pc:docMk/>
            <pc:sldMk cId="442297913" sldId="275"/>
            <ac:spMk id="8" creationId="{E0CC9B4F-261B-4B41-82B3-99ABFD3B37CE}"/>
          </ac:spMkLst>
        </pc:spChg>
        <pc:spChg chg="mod">
          <ac:chgData name="Serkan Emen" userId="1c7928363d35ece6" providerId="LiveId" clId="{D7589E44-AEAC-483E-A3D4-AA8B809DBB81}" dt="2026-06-03T09:10:24.438" v="867"/>
          <ac:spMkLst>
            <pc:docMk/>
            <pc:sldMk cId="442297913" sldId="275"/>
            <ac:spMk id="9" creationId="{A66DE91F-07C2-465F-9125-B552BACF4FD8}"/>
          </ac:spMkLst>
        </pc:spChg>
        <pc:spChg chg="mod">
          <ac:chgData name="Serkan Emen" userId="1c7928363d35ece6" providerId="LiveId" clId="{D7589E44-AEAC-483E-A3D4-AA8B809DBB81}" dt="2026-06-03T09:10:24.438" v="869"/>
          <ac:spMkLst>
            <pc:docMk/>
            <pc:sldMk cId="442297913" sldId="275"/>
            <ac:spMk id="10" creationId="{6F569C51-0641-4058-A08E-FCBCE3F94946}"/>
          </ac:spMkLst>
        </pc:spChg>
        <pc:spChg chg="mod">
          <ac:chgData name="Serkan Emen" userId="1c7928363d35ece6" providerId="LiveId" clId="{D7589E44-AEAC-483E-A3D4-AA8B809DBB81}" dt="2026-06-03T09:10:24.438" v="871"/>
          <ac:spMkLst>
            <pc:docMk/>
            <pc:sldMk cId="442297913" sldId="275"/>
            <ac:spMk id="11" creationId="{C374ADF4-029E-4892-B2E9-ABD7B95344E7}"/>
          </ac:spMkLst>
        </pc:spChg>
        <pc:spChg chg="mod">
          <ac:chgData name="Serkan Emen" userId="1c7928363d35ece6" providerId="LiveId" clId="{D7589E44-AEAC-483E-A3D4-AA8B809DBB81}" dt="2026-06-03T09:10:24.454" v="873"/>
          <ac:spMkLst>
            <pc:docMk/>
            <pc:sldMk cId="442297913" sldId="275"/>
            <ac:spMk id="12" creationId="{0B753721-BB8B-44AD-9167-1D534C03413D}"/>
          </ac:spMkLst>
        </pc:spChg>
        <pc:spChg chg="mod">
          <ac:chgData name="Serkan Emen" userId="1c7928363d35ece6" providerId="LiveId" clId="{D7589E44-AEAC-483E-A3D4-AA8B809DBB81}" dt="2026-06-03T09:10:24.454" v="875"/>
          <ac:spMkLst>
            <pc:docMk/>
            <pc:sldMk cId="442297913" sldId="275"/>
            <ac:spMk id="13" creationId="{BD9650D8-A195-476B-BEC8-D87C513C551B}"/>
          </ac:spMkLst>
        </pc:spChg>
        <pc:spChg chg="mod">
          <ac:chgData name="Serkan Emen" userId="1c7928363d35ece6" providerId="LiveId" clId="{D7589E44-AEAC-483E-A3D4-AA8B809DBB81}" dt="2026-06-03T09:10:24.471" v="877"/>
          <ac:spMkLst>
            <pc:docMk/>
            <pc:sldMk cId="442297913" sldId="275"/>
            <ac:spMk id="14" creationId="{BA13149D-67CE-4C2F-BB62-57894FDB928A}"/>
          </ac:spMkLst>
        </pc:spChg>
        <pc:spChg chg="mod">
          <ac:chgData name="Serkan Emen" userId="1c7928363d35ece6" providerId="LiveId" clId="{D7589E44-AEAC-483E-A3D4-AA8B809DBB81}" dt="2026-06-03T09:10:24.481" v="879"/>
          <ac:spMkLst>
            <pc:docMk/>
            <pc:sldMk cId="442297913" sldId="275"/>
            <ac:spMk id="15" creationId="{9E224931-F5BE-417E-A424-9AA035E50C7C}"/>
          </ac:spMkLst>
        </pc:spChg>
        <pc:spChg chg="mod">
          <ac:chgData name="Serkan Emen" userId="1c7928363d35ece6" providerId="LiveId" clId="{D7589E44-AEAC-483E-A3D4-AA8B809DBB81}" dt="2026-06-03T09:10:24.489" v="881"/>
          <ac:spMkLst>
            <pc:docMk/>
            <pc:sldMk cId="442297913" sldId="275"/>
            <ac:spMk id="16" creationId="{6CC52DE1-7DEA-4EBF-A41C-6A9E56F6F3D9}"/>
          </ac:spMkLst>
        </pc:spChg>
        <pc:spChg chg="mod">
          <ac:chgData name="Serkan Emen" userId="1c7928363d35ece6" providerId="LiveId" clId="{D7589E44-AEAC-483E-A3D4-AA8B809DBB81}" dt="2026-06-03T09:10:24.489" v="883"/>
          <ac:spMkLst>
            <pc:docMk/>
            <pc:sldMk cId="442297913" sldId="275"/>
            <ac:spMk id="17" creationId="{51F7D470-EC22-4323-A368-66648833FCCA}"/>
          </ac:spMkLst>
        </pc:spChg>
        <pc:spChg chg="mod">
          <ac:chgData name="Serkan Emen" userId="1c7928363d35ece6" providerId="LiveId" clId="{D7589E44-AEAC-483E-A3D4-AA8B809DBB81}" dt="2026-06-03T09:10:24.377" v="851"/>
          <ac:spMkLst>
            <pc:docMk/>
            <pc:sldMk cId="442297913" sldId="275"/>
            <ac:spMk id="18" creationId="{1A0C8A87-3A80-455B-8F85-EE6BA70D3A2D}"/>
          </ac:spMkLst>
        </pc:spChg>
        <pc:picChg chg="add mod">
          <ac:chgData name="Serkan Emen" userId="1c7928363d35ece6" providerId="LiveId" clId="{D7589E44-AEAC-483E-A3D4-AA8B809DBB81}" dt="2026-06-03T09:10:24.539" v="885"/>
          <ac:picMkLst>
            <pc:docMk/>
            <pc:sldMk cId="442297913" sldId="275"/>
            <ac:picMk id="20" creationId="{CD16F4B2-A76A-FCFD-2417-06EFDF6C1627}"/>
          </ac:picMkLst>
        </pc:picChg>
      </pc:sldChg>
    </pc:docChg>
  </pc:docChgLst>
</pc:chgInfo>
</file>

<file path=ppt\notesMasters\_rels\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\notesMasters\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\notesSlides\_rels\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\notesSlides\_rels\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\notesSlides\_rels\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\notesSlides\_rels\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\notesSlides\_rels\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\notesSlides\_rels\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\notesSlides\_rels\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\notesSlides\_rels\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\notesSlides\_rels\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\notesSlides\_rels\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\notesSlides\_rels\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\notesSlides\_rels\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\notesSlides\_rels\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\notesSlides\_rels\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\notesSlides\_rels\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\notesSlides\_rels\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\notesSlides\_rels\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\notesSlides\_rels\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\notesSlides\_rels\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\notesSlides\_rels\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\notesSlides\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notesSlides\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\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\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\slideLayouts\_rels\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\slideLayouts\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\slideMasters\_rels\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\slideMasters\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\slides\_rels\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\slides\_rels\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\slides\_rels\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\slides\_rels\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\slides\_rels\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\slides\_rels\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\slides\_rels\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\slides\_rels\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\slides\_rels\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\slides\_rels\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\slides\_rels\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\slides\_rels\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\slides\_rels\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\slides\_rels\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\slides\_rels\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\slides\_rels\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\slides\_rels\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\slides\_rels\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\slides\_rels\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\slides\_rels\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\slides\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190E59BE-7BE4-498A-A180-FEE0B8BCEE5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407282E-FC24-445F-B369-7052D6FB02F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3620BA7-18ED-461E-A58D-BD177B2AF27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5E04893-A79A-4C29-893E-2AD10B18FB33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7EF1041-3CC1-458E-9787-01E007EFA22F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Katılımcı Eğitim Notu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78FE45D-E774-4AD6-831A-89B222099FFF}"/>
              </a:ext>
            </a:extLst>
          </p:cNvPr>
          <p:cNvSpPr>
            <a:spLocks noGrp="1"/>
          </p:cNvSpPr>
          <p:nvPr/>
        </p:nvSpPr>
        <p:spPr>
          <a:xfrm>
            <a:off x="666750" y="1390650"/>
            <a:ext cx="6096000" cy="1028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30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30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E8577E1-5230-48C4-83EC-7621E5055047}"/>
              </a:ext>
            </a:extLst>
          </p:cNvPr>
          <p:cNvSpPr>
            <a:spLocks noGrp="1"/>
          </p:cNvSpPr>
          <p:nvPr/>
        </p:nvSpPr>
        <p:spPr>
          <a:xfrm>
            <a:off x="685800" y="2609850"/>
            <a:ext cx="6096000" cy="781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650">
                <a:solidFill>
                  <a:srgbClr val="00B8B0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00B8B0"/>
                </a:solidFill>
                <a:latin typeface="Arial"/>
                <a:ea typeface="Arial"/>
                <a:cs typeface="Arial"/>
              </a:rPr>
              <a:t>İleri seviye, yalın araçları kalıcı hale getirecek yönetim sistemi, yayılım planı ve dönüşüm ritmini kurmayı öğretir.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8F6F965-B244-4DE6-B148-A1792AF7F963}"/>
              </a:ext>
            </a:extLst>
          </p:cNvPr>
          <p:cNvSpPr>
            <a:spLocks noGrp="1"/>
          </p:cNvSpPr>
          <p:nvPr/>
        </p:nvSpPr>
        <p:spPr>
          <a:xfrm>
            <a:off x="685800" y="3657600"/>
            <a:ext cx="5905500" cy="1943100"/>
          </a:xfrm>
          <a:prstGeom prst="roundRect">
            <a:avLst>
              <a:gd name="adj" fmla="val 1176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0ABD54F-1C5B-414C-866E-F2540F096E32}"/>
              </a:ext>
            </a:extLst>
          </p:cNvPr>
          <p:cNvSpPr>
            <a:spLocks noGrp="1"/>
          </p:cNvSpPr>
          <p:nvPr/>
        </p:nvSpPr>
        <p:spPr>
          <a:xfrm>
            <a:off x="971550" y="4000500"/>
            <a:ext cx="5048250" cy="1238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Yalın yönetim sisteminin ana bileşenlerini kurabilmek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standart işi ve toplantı kademesini tasarlayabilmek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bazlı olgunluk ve yayılım planı oluşturabilmek</a:t>
            </a:r>
          </a:p>
          <a:p>
            <a:pPr algn="l">
              <a:defRPr sz="135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90-180 günlük dönüşüm ve sürdürülebilirlik modelini kurgulayabilmek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FFDB0AC-8CFC-47BB-8725-6B8DC4255895}"/>
              </a:ext>
            </a:extLst>
          </p:cNvPr>
          <p:cNvSpPr>
            <a:spLocks noGrp="1"/>
          </p:cNvSpPr>
          <p:nvPr/>
        </p:nvSpPr>
        <p:spPr>
          <a:xfrm>
            <a:off x="7810500" y="1466850"/>
            <a:ext cx="3429000" cy="4133850"/>
          </a:xfrm>
          <a:prstGeom prst="roundRect">
            <a:avLst>
              <a:gd name="adj" fmla="val 7778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2E3BB15-675A-43E2-AEFB-2D028CEBF0EE}"/>
              </a:ext>
            </a:extLst>
          </p:cNvPr>
          <p:cNvSpPr>
            <a:spLocks noGrp="1"/>
          </p:cNvSpPr>
          <p:nvPr/>
        </p:nvSpPr>
        <p:spPr>
          <a:xfrm>
            <a:off x="10001250" y="1466850"/>
            <a:ext cx="1238250" cy="4133850"/>
          </a:xfrm>
          <a:prstGeom prst="roundRect">
            <a:avLst>
              <a:gd name="adj" fmla="val 21538"/>
            </a:avLst>
          </a:prstGeom>
          <a:solidFill>
            <a:srgbClr val="2E9B57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2E9B57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9D3C4AE-0F46-4C5E-917D-05FB085F2C78}"/>
              </a:ext>
            </a:extLst>
          </p:cNvPr>
          <p:cNvSpPr>
            <a:spLocks noGrp="1"/>
          </p:cNvSpPr>
          <p:nvPr/>
        </p:nvSpPr>
        <p:spPr>
          <a:xfrm>
            <a:off x="8153400" y="2038350"/>
            <a:ext cx="2095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Bu eğitim notu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2090237-E6D5-4198-BDAE-046A4294B24C}"/>
              </a:ext>
            </a:extLst>
          </p:cNvPr>
          <p:cNvSpPr>
            <a:spLocks noGrp="1"/>
          </p:cNvSpPr>
          <p:nvPr/>
        </p:nvSpPr>
        <p:spPr>
          <a:xfrm>
            <a:off x="8153400" y="2514600"/>
            <a:ext cx="2019300" cy="2000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Katılımcıya yöntem öğretmek için hazırlanmıştır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Araçları tek tek tanımlar ve kullanım mantığını açıklar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Sahaya uygulanabilir kontrol listeleri içerir</a:t>
            </a:r>
          </a:p>
          <a:p>
            <a:pPr algn="l">
              <a:defRPr sz="1200">
                <a:solidFill>
                  <a:srgbClr val="EAF2F7"/>
                </a:solidFill>
                <a:latin typeface="Arial"/>
                <a:ea typeface="Arial"/>
                <a:cs typeface="Arial"/>
              </a:defRPr>
            </a:pPr>
            <a:r>
              <a:t>• Bir üst seviyeye geçmeden önce referans not olarak kullanılabilir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0373C95-D7A8-42A2-83B6-ABA533463C1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D8DCECA-9FD9-4D92-BD6B-EC3611A44A2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98629F-0CFB-4871-B44A-E5BFB3A91E3D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453551FE-1091-B291-BEF3-EB9E6728F8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9438"/>
      </p:ext>
    </p:extLst>
  </p:cSld>
  <p:clrMapOvr>
    <a:masterClrMapping/>
  </p:clrMapOvr>
</p:sld>
</file>

<file path=ppt\slides\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870A693F-6FA3-45D3-9315-09C013E60F0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4E112FC-C60A-47B1-9E42-0820D5898635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E3014A7-DD21-4CC0-B0DC-76146936C525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A4A6CA8-6731-43DE-AFB6-F8C48F251138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213F00A-41D9-4DBF-9365-6347833FEF5F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Yetkinlik ve beceri matrisi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ADEF142-55DE-4C1D-BE74-4EBE8F9E33EE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Yetkinlik ve beceri matrisi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9C5634C-0018-49FC-954A-968A9DB534CD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Sistem yalnızca süreçle değil, süreci yürüten insanın yetkinliğiyle de sürdürülebilir hale gelir.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1BE2DE6-1E32-46CA-8C47-E12EF59D6068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A10EB0B-E558-4FE3-82B1-B3C63911995E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63038D6-CA3C-46F9-A909-CE69063EF52F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Beceri matrisi ne sağlar?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BCAB7F2-ACFC-44B7-B7E1-86AE3EDBA7FE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Kimin hangi işi hangi seviyede bildiğini gösterir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Tek kişiye bağımlılığı azaltır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eğitim ihtiyacını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Vardiya ve hat esnekliğini artırır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D431197-017A-4D58-B994-F3A78A93CA1A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Nasıl güncel tutulur?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3EC15B65-C1B1-422D-B2A1-75A0591C26BB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Gerçek saha gözlemiyle doğrulanır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Teorik eğitim değil uygulama başarısıyla işaretlenir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Düzenli toplantılarda gözden geçirilir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planıyla birlikte kullanılır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E88B8F79-6C76-4148-BEA3-3825D4AF109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B93B502-A7F0-4CE1-AA71-2A845AFB9C72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F52E0E3-313A-4E77-98DC-05F655D454F5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10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51C2631-B042-C293-E79C-87C5468F72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8153"/>
      </p:ext>
    </p:extLst>
  </p:cSld>
  <p:clrMapOvr>
    <a:masterClrMapping/>
  </p:clrMapOvr>
</p:sld>
</file>

<file path=ppt\slides\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16660B47-9029-42EA-B2B6-77049800980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2573743-4FE0-4DA1-A1ED-D6BE7EB5B04E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15D6ED0-E74E-48F8-A1E8-DF2C27CB460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9557DD8-1482-471C-B4E3-BAF74889E7A5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159589E-DB0D-435F-9EC0-91744E67274D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Finansal etki ve operasyon bağı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298975F-AA3E-45B3-A419-F70ADA1ACA0B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Finansal etki ve operasyon bağı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4EC2075-BE30-48F1-A77C-1126013A291B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yönetim dili, yalın kazanımı finansal ve operasyonel sonuçlara bağlamak zorundadır.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3C943E1-D847-4072-BA98-5CB7C9C2EC32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BF7D9B3-215C-43F3-AB5E-FF37E6F373B7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İyileştirme alanı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B21130A-0DB1-485E-83CD-0F127B9DAE3C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DF8F612-6195-4491-831A-498C0863DADC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etki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B6EDDAB-A8D9-4219-A5EB-7D6B6F083500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F1FE96F-AD82-4D09-93E6-D2E4DBF301EE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Finansal etki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27CD423-A6E0-444E-A624-B8C00494AE7B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E31D789-D466-460F-96A6-DFE48D18B1CC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Setup düşürme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EDE316E-286D-4746-BBA5-BDA18529E469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9ECE0FC-0C06-4F5B-BCE9-BD0192C84BF0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Daha kısa duruş, daha esnek plan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83F907E9-9CB3-45E5-AA74-42E500EFF680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B3556D9-7E7E-4DB4-8015-863E6F0A0E66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Kapasite ve teslim kazanımı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5D3BAF57-B8DD-4E30-A577-F3404567F424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441FDA3-4F7B-4BD4-9C73-6EBA3C38ABC1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Hurda azaltma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00A31B3-58EC-4D56-974F-059A7886FDAC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73F0A3D5-371C-4A2A-A933-E1B96CC3F3E7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Kalite stabilitesi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36301C2-FDD3-48CA-AABD-E86D3F818C69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39E4FB8A-F7DB-49A9-9EFB-D16C96B51604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Doğrudan maliyet düşüşü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B8C3DBF-9269-4DC8-B464-3E5941C8C753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38DB340-E6A5-4BED-A389-11B829C7D740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Bekleme azaltma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53736CB4-078F-4F72-BD79-7B87B077ACB5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C7BBEEB2-1BE5-4F3E-B9A4-3D552DAA2DC5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Daha akıcı akış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6A196D86-2671-43FD-B3CD-4BD2AA7186E9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AD61BFEB-B2A6-4DBD-9C02-533CF5AE95A3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Lead time ve stok azalması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0D8305DC-757E-48C9-AD0B-628FD51116E2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767890C6-1618-4C3A-8152-69E7B0CE9563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Standart iş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2A5071C4-C304-4E93-9E33-4B348BDE194E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E19AF36E-2BC6-4406-A45B-A88948648D62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Daha düşük varyasyon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BF74E359-94E0-461C-8953-6882EEE1C42B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E21D2C1D-241E-46C9-B191-3C6D758C6E1F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Daha az yeniden işleme ve eğitim kaybı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A017663B-ECDA-4771-BDEE-56AC8FD3081E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F2276011-6097-41D7-B9BE-281D56E2AFFE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F788FA4A-4FA5-4AAD-892D-B488597B9912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11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4D699B80-DA38-3A2B-A1A0-5F37AFA2650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0676"/>
      </p:ext>
    </p:extLst>
  </p:cSld>
  <p:clrMapOvr>
    <a:masterClrMapping/>
  </p:clrMapOvr>
</p:sld>
</file>

<file path=ppt\slides\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BD600C22-04A8-40DE-979B-6576F1FBF85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2A409BB-231B-4A5D-ACFF-46B9C9F94A3F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25EE34E-F88A-406A-A4FF-6CA634AE47B5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D212B43-3EC2-4ADC-BF7C-32AECE519E5B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D45C82C-5ACA-41F3-AF3A-6CCACEA6E03F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90-180 günlük dönüşüm planı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3046BBF-6C8B-42A7-829F-52CC3AD45972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90-180 günlük dönüşüm planı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D5E59BC-17CC-45EF-A082-80CA8C5064E3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 plan, hem pilot hat performansını hem de yayılım disiplinini aynı anda düşünür.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3C0F1CB-F98B-4F56-8A85-A39A10191928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5F0D805-7684-4D71-B4E8-922E6914D39A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İlk 90 gün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791B9D2-BFD8-4715-8581-52B4BBB44166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Pilot hattı sabitle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Yönetim ritmini kur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standart işini oturt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İlk olgunluk değerlendirmesini yap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274B09C-435B-4979-9ED5-09B22524155D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5770012-9C73-48B7-B7C2-AB556BE99F95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90-180 gün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E129894-AB88-45B3-BA50-6CFECD72918E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İkinci hat yayılımını başlat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Yetkinlik matrisini güncelle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Sürdürülebilirlik denetimini standartlaştır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Finansal etki takibini netleştir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3EBA0F7-1819-458D-BDC5-3E8FCC019624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2B627D2-61E6-4030-ACF8-4020C42287E4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Kapanış ölçütü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C98A64D-134B-4D9F-9C28-5B798237DC83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kapanış disiplini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çözüm süresi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olgunluk artışı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Kalıcı KPI iyileşmesi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9B9E47D-E415-424E-BE97-3DF01231550F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4E088F5D-AE04-4DD0-A33F-D6E07A9AC5F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211EE6A8-EB94-4DA6-9DD8-CA32657FCE65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12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8E2F5BB3-B957-AF9A-ABBA-EBB852F366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950"/>
      </p:ext>
    </p:extLst>
  </p:cSld>
  <p:clrMapOvr>
    <a:masterClrMapping/>
  </p:clrMapOvr>
</p:sld>
</file>

<file path=ppt\slides\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1FB1B42E-E1BB-47F9-AE21-EDA77B7E374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B355CCF-2599-4402-9183-27E7BB351B9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61F4A5B-CAF2-4F29-BE3D-B045F19F069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6E9B490-A3FC-4973-9D51-9D6BADAF80E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13E5D73-FAAD-4D0F-A437-FB845AAB3A3E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Mini vaka: çok hatlı yayılım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74586C6-1CE7-4411-B8C6-E018B15166D8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Mini vaka: çok hatlı yayılım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CE64F9B-221A-4ACB-9B05-9928A67EBC37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Bir hatta başarılı olan iyileştirme, yönetim sistemi kurulmadan diğer hatlarda aynı etkiyi vermez.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36CF5FB-28F0-4122-A106-FD357CA4BADA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CFB21E-D32D-46ED-9F5A-FAE3FD827B88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4F2E9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4F2E9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1C95B8A-5949-4662-B9BD-879A599A445C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Sorun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018D8035-1FFE-4AF1-B311-B450BA830BA5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Pilot hatta OEE yükseldi ama diğer hatlarda değişim olmadı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Pano ve toplantı formatı kopyalandı fakat davranış değişmedi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sahipliği ikinci hatta netleşmedi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farkı hesaba katılmadı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5662CA6-EFFC-41BB-A9FF-D4050578E13E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Çözüm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BF5F5CD-6543-41C0-953C-123C8875CD0E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bazlı olgunluk matrisi çıkarıldı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standart işi yeniden tasarlandı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fazlara ayrıldı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KPI dili korunurken yerel öncelikler ayrı tanımlandı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11AAFDA-098F-4745-B83D-CD0BBE652EE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F01863D-C394-4246-AB65-5FD445002D4C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DFBF01B2-01E8-4024-8DCD-C7C06F375CC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13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6A0CB304-DE06-A37E-9328-EC99F2E473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7739"/>
      </p:ext>
    </p:extLst>
  </p:cSld>
  <p:clrMapOvr>
    <a:masterClrMapping/>
  </p:clrMapOvr>
</p:sld>
</file>

<file path=ppt\slides\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>
            <a:extLst>
              <a:ext uri="{FF2B5EF4-FFF2-40B4-BE49-F238E27FC236}">
                <a16:creationId xmlns:a16="http://schemas.microsoft.com/office/drawing/2014/main" id="{2CCED672-29AB-4789-A2EE-EA7E6B71A886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69CD38F-3A63-4377-97BE-A155E68B796E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B027236-A4A1-48B4-BA0A-185F723B22C5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5AC7613-28DB-4813-A32A-425998612C56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A47ABA0-77E9-49FB-9A63-AEA42F37D12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İleri seviye kavram sözlüğü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BB6A3A-5D3B-49EF-9D3F-F2B62E29CC72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İleri seviye kavram sözlüğü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C86A057-DC57-44B4-B841-DB55F9271075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kullanılan bazı kavramlar sadece araç değil, yönetsel yapı taşlarıdır.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FA9965A-6305-4852-8741-700A049D3FE5}"/>
              </a:ext>
            </a:extLst>
          </p:cNvPr>
          <p:cNvSpPr>
            <a:spLocks noGrp="1"/>
          </p:cNvSpPr>
          <p:nvPr/>
        </p:nvSpPr>
        <p:spPr>
          <a:xfrm>
            <a:off x="666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5B28EA6-30A5-4A83-B454-C1364B57FEEB}"/>
              </a:ext>
            </a:extLst>
          </p:cNvPr>
          <p:cNvSpPr>
            <a:spLocks noGrp="1"/>
          </p:cNvSpPr>
          <p:nvPr/>
        </p:nvSpPr>
        <p:spPr>
          <a:xfrm>
            <a:off x="857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Tier Meetings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8BFF9F7-0EB1-4505-9A01-1191A4A709B4}"/>
              </a:ext>
            </a:extLst>
          </p:cNvPr>
          <p:cNvSpPr>
            <a:spLocks noGrp="1"/>
          </p:cNvSpPr>
          <p:nvPr/>
        </p:nvSpPr>
        <p:spPr>
          <a:xfrm>
            <a:off x="857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Seviyelere ayrılmış toplantı kademesi sistemi.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09A42AD-FB46-4FEB-9F3B-4A6EECC5F93D}"/>
              </a:ext>
            </a:extLst>
          </p:cNvPr>
          <p:cNvSpPr>
            <a:spLocks noGrp="1"/>
          </p:cNvSpPr>
          <p:nvPr/>
        </p:nvSpPr>
        <p:spPr>
          <a:xfrm>
            <a:off x="6000750" y="22479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1786975-1CF3-49AA-9721-E3BA10F78800}"/>
              </a:ext>
            </a:extLst>
          </p:cNvPr>
          <p:cNvSpPr>
            <a:spLocks noGrp="1"/>
          </p:cNvSpPr>
          <p:nvPr/>
        </p:nvSpPr>
        <p:spPr>
          <a:xfrm>
            <a:off x="6191250" y="24193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Leader Standard Work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B6BFEFF-6406-4958-A0D0-E9E7FE8D738D}"/>
              </a:ext>
            </a:extLst>
          </p:cNvPr>
          <p:cNvSpPr>
            <a:spLocks noGrp="1"/>
          </p:cNvSpPr>
          <p:nvPr/>
        </p:nvSpPr>
        <p:spPr>
          <a:xfrm>
            <a:off x="6191250" y="26479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Yöneticinin standart saha ve kontrol davranışı.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AFA0428-865E-4AC0-BCD8-00F176D98F3D}"/>
              </a:ext>
            </a:extLst>
          </p:cNvPr>
          <p:cNvSpPr>
            <a:spLocks noGrp="1"/>
          </p:cNvSpPr>
          <p:nvPr/>
        </p:nvSpPr>
        <p:spPr>
          <a:xfrm>
            <a:off x="666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0083FFD-496A-4EB9-BF41-F3E2EDB95295}"/>
              </a:ext>
            </a:extLst>
          </p:cNvPr>
          <p:cNvSpPr>
            <a:spLocks noGrp="1"/>
          </p:cNvSpPr>
          <p:nvPr/>
        </p:nvSpPr>
        <p:spPr>
          <a:xfrm>
            <a:off x="857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A3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5BC7EBA-ED31-42F6-80D3-EF8FC57C818E}"/>
              </a:ext>
            </a:extLst>
          </p:cNvPr>
          <p:cNvSpPr>
            <a:spLocks noGrp="1"/>
          </p:cNvSpPr>
          <p:nvPr/>
        </p:nvSpPr>
        <p:spPr>
          <a:xfrm>
            <a:off x="857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Yapılandırılmış problem çözme ve düşünce belgeleme formatı.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6D407AB-728B-462C-B012-9CC7C8CC4A68}"/>
              </a:ext>
            </a:extLst>
          </p:cNvPr>
          <p:cNvSpPr>
            <a:spLocks noGrp="1"/>
          </p:cNvSpPr>
          <p:nvPr/>
        </p:nvSpPr>
        <p:spPr>
          <a:xfrm>
            <a:off x="6000750" y="32766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FE1C02DF-9C5D-483F-BC35-B41BC5F8A588}"/>
              </a:ext>
            </a:extLst>
          </p:cNvPr>
          <p:cNvSpPr>
            <a:spLocks noGrp="1"/>
          </p:cNvSpPr>
          <p:nvPr/>
        </p:nvSpPr>
        <p:spPr>
          <a:xfrm>
            <a:off x="6191250" y="34480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Maturity Matrix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3AE76CE-6A8A-4FBD-B752-5A2DF7114943}"/>
              </a:ext>
            </a:extLst>
          </p:cNvPr>
          <p:cNvSpPr>
            <a:spLocks noGrp="1"/>
          </p:cNvSpPr>
          <p:nvPr/>
        </p:nvSpPr>
        <p:spPr>
          <a:xfrm>
            <a:off x="6191250" y="36766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Hat veya bölümün gelişim seviyesini gösteren çerçeve.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48D3DE1-5E75-424F-A673-76A869F20EA2}"/>
              </a:ext>
            </a:extLst>
          </p:cNvPr>
          <p:cNvSpPr>
            <a:spLocks noGrp="1"/>
          </p:cNvSpPr>
          <p:nvPr/>
        </p:nvSpPr>
        <p:spPr>
          <a:xfrm>
            <a:off x="666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8FCE7651-6FA7-4EA4-B6B6-2F8F98A82CAF}"/>
              </a:ext>
            </a:extLst>
          </p:cNvPr>
          <p:cNvSpPr>
            <a:spLocks noGrp="1"/>
          </p:cNvSpPr>
          <p:nvPr/>
        </p:nvSpPr>
        <p:spPr>
          <a:xfrm>
            <a:off x="857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Leading KPI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3A9B46F-7668-479B-83DB-723C2CCD29F4}"/>
              </a:ext>
            </a:extLst>
          </p:cNvPr>
          <p:cNvSpPr>
            <a:spLocks noGrp="1"/>
          </p:cNvSpPr>
          <p:nvPr/>
        </p:nvSpPr>
        <p:spPr>
          <a:xfrm>
            <a:off x="857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Sonucu doğuran davranışı veya süreci erken gösteren gösterge.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D2F18954-62C9-4D7F-AB74-19048E936CD5}"/>
              </a:ext>
            </a:extLst>
          </p:cNvPr>
          <p:cNvSpPr>
            <a:spLocks noGrp="1"/>
          </p:cNvSpPr>
          <p:nvPr/>
        </p:nvSpPr>
        <p:spPr>
          <a:xfrm>
            <a:off x="6000750" y="4305300"/>
            <a:ext cx="4953000" cy="838200"/>
          </a:xfrm>
          <a:prstGeom prst="roundRect">
            <a:avLst>
              <a:gd name="adj" fmla="val 20455"/>
            </a:avLst>
          </a:prstGeom>
          <a:solidFill>
            <a:srgbClr val="F4F6F8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4F6F8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40D5C665-5993-4689-83E7-3E063AF0F815}"/>
              </a:ext>
            </a:extLst>
          </p:cNvPr>
          <p:cNvSpPr>
            <a:spLocks noGrp="1"/>
          </p:cNvSpPr>
          <p:nvPr/>
        </p:nvSpPr>
        <p:spPr>
          <a:xfrm>
            <a:off x="6191250" y="4476750"/>
            <a:ext cx="1714500" cy="190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Deployment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30AA62B8-1520-468E-87A8-0EC751C08118}"/>
              </a:ext>
            </a:extLst>
          </p:cNvPr>
          <p:cNvSpPr>
            <a:spLocks noGrp="1"/>
          </p:cNvSpPr>
          <p:nvPr/>
        </p:nvSpPr>
        <p:spPr>
          <a:xfrm>
            <a:off x="6191250" y="4705350"/>
            <a:ext cx="44577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3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Pilot başarıyı diğer alanlara taşıma ve yayılım yönetimi.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0502E570-CCE4-4A7D-B50F-FF31321C4733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B037CCF-2E9D-47F4-B8DE-831A6CF02278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227CBC98-910F-4087-8BE0-F571CA3FDAC4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14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7967B312-B91C-90EB-DFB6-C2EDDDA58F5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7386"/>
      </p:ext>
    </p:extLst>
  </p:cSld>
  <p:clrMapOvr>
    <a:masterClrMapping/>
  </p:clrMapOvr>
</p:sld>
</file>

<file path=ppt\slides\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50FA2027-F5B9-40E7-9E8C-C2F48166ADA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2A0BD7A-0CDA-4D9F-B539-4595FFD21710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9D1A18E-3F1A-4961-9880-7073B801D14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023E97E-4407-4FA6-8998-694AB5A2B3A1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810A2F2-2BD1-4966-82A4-269FE8D37202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Hoshin / politika yayılımı mantığı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486C106-477B-48F0-A23C-E5386034AB8D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Hoshin / politika yayılımı mantığı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60F64BA-603C-44B8-A7A0-ED72934BD52B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yalın sistem, fabrika hedefleriyle günlük saha davranışını bağlayan bir hedef yayılım mantığına ihtiyaç duyar.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A153638-4AF2-4E00-B991-DF8D95F7C066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8750952-C8EF-49A7-8501-26A8D795B25B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AC2E583-87A4-4B98-B6F2-1EF2376A1185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 sağlar?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6171FE2-C350-4E0E-B0FB-A4E320F5C9EE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Üst hedef ile saha aksiyonunu aynı hatta bağlar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Önceliklerin dağılmasını azaltır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Departmanlar arası hizalamayı güçlendirir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Dönüşümün sadece operasyon değil yönetim konusu olduğunu netleştirir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22208D5-340C-408D-AFB2-2CA51F0B8587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Yanlış kullanım riski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E8A22F6-065A-4064-BBDE-55998844E2A4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Hedefi çok sayıda başlığa bölmek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Saha gerçekliğinden kopuk üst hedef yazmak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Takip mekanizması kurmadan yayılım beklemek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KPI ve hedef ilişkisinin net olmaması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C8D442A-61A6-4C49-B288-D2E55041A638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A313C46-5279-4366-AE17-23BB0C23B0D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81E1D33-E484-48A3-8600-94E3E015E040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15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A84BEEF4-E76B-332A-E003-30C4625387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1746"/>
      </p:ext>
    </p:extLst>
  </p:cSld>
  <p:clrMapOvr>
    <a:masterClrMapping/>
  </p:clrMapOvr>
</p:sld>
</file>

<file path=ppt\slides\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2971EC88-0E35-4E39-A9B0-CD3C32F9281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20186E8-8193-4000-BFC7-5F8AEEAB1B31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7ED23A3-16C1-4D44-B207-6F44333051C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DC94515-0C47-4378-8621-CF23FE681A2D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E1D69DC-EBFC-4057-9B72-C4526F129035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Dönüşüm ofisi veya ritim sahibi rolü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CF5DE27-6E9D-4196-B16E-CB67278C4A8E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Dönüşüm ofisi veya ritim sahibi rolü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3650DC9-DC74-4D3A-8457-C6AF066868F2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Çok hatlı dönüşümde koordinasyon ve takip rolü tanımlanmazsa iyi niyetli çabalar dağılır.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36DE2C-E36D-43BA-A1B1-D3E683CB6F1A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5A3C09A-A277-46CB-9771-15864BC22007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Ana sorumluluklar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8F91A5B-5886-4D5B-84AC-1011712F4B4E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Yol haritasını güncel tutmak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kapanış disiplinini izlemek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Hatlar arası öğrenmeyi taşımak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A8218E8-E776-43FC-8CB8-BEDF19D46F2F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2541478-A5E0-4312-82CA-0EBC12DA09C1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 yapmamalı?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3431F417-3AC5-4807-A5E7-CC2541AAA8BA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Tüm çözümü kendi üstünde toplamak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Saha sahipliğini ekipten almak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Rapor üretip uygulamayı takip etmemek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00E6A12-8020-4663-9385-2762390F1881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C399060-8CAF-47C0-BCF9-B4D5BC4E58A5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Başarı ölçütü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EBA5B3A-6A5C-4504-896B-CE2B2C3A263E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Karar hızı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Kapanan aksiyon oranı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takviminin korunması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artışı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77AC61C1-A32C-401E-9458-010D1565ABE1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8E66FF0-5980-476F-B68A-03C08A6B716A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FDEE4232-4B42-498A-8D77-950E5CAB04BD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16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E46119BD-5BF5-6DF6-8AB3-4E3ADF32C05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75512"/>
      </p:ext>
    </p:extLst>
  </p:cSld>
  <p:clrMapOvr>
    <a:masterClrMapping/>
  </p:clrMapOvr>
</p:sld>
</file>

<file path=ppt\slides\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DC714BC2-9AD9-4DB1-9AB9-71E7D2AAB6F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0B76EB8-C607-4654-B634-7630E5A8F43C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89C12D6-7209-4AD7-BD48-64965C245AA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8CB2E47-7ED4-41A4-98A5-38E7F4662124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84CCA43-C8AB-4222-BCAE-585E83E43D26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Değişim direnci nasıl yönetilir?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8D6AE78-5AEB-44CA-89CE-F526FBC02755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Değişim direnci nasıl yönetilir?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12E9A3A-0643-43DA-BFDD-FA4122DEEB6F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en büyük risk araç eksikliği değil, davranış değişiminin yönetilememesidir.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A17EE7-DEAC-4B27-8C76-529F857D74E1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BF51B2-FE89-4259-936E-9DCC6731EDB4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5103C2B-3812-4F82-9B23-06522017C0DF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Direncin tipik kaynakları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D4376E7-E225-4687-9761-452EDD50E64A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Yeni standardın ek iş gibi algılanması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Başarı ölçütlerinin net olmaması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Yöneticinin kendi davranışını değiştirmemesi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Eski alışkanlıkların performans yerine konfor üretmesi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340F4CB-C16A-473E-A426-2CEB2EFB1502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Yönetim yaklaşımı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2AA06B7-8806-4227-B736-E1A0D106748A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Beklentiyi açık yaz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Küçük erken başarıları görünür kıl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standardı örnek olarak uygula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Direnci kişisel değil sistemsel veriyle ele al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3CEA12CA-8937-4204-B5C5-396E40497D19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D864583-D3F7-4499-ABC0-6A10F2AD7E36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B7AAFA20-83ED-47A4-9055-B00499B0A41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17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407F7655-B5F4-A5C4-AE25-3C3BE8294FC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4810"/>
      </p:ext>
    </p:extLst>
  </p:cSld>
  <p:clrMapOvr>
    <a:masterClrMapping/>
  </p:clrMapOvr>
</p:sld>
</file>

<file path=ppt\slides\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92138968-5BB1-4778-9767-9D41831A505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4C06CEE-F308-49CC-B900-D9A72F87A531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C80AF1C-25CF-4885-93AC-48DB61B1C760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1A6BF90-22D7-4042-A89F-76777191B836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900E5E5-FFCD-4ED9-9FF0-8B28F7549E2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Yayılım önceliklendirme matrisi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E107C4A-EDD3-4D91-8B16-2000CEE4068E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Yayılım önceliklendirme matrisi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110AB99-F551-42E6-863F-C4C07E40F868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Her hat aynı anda aynı yoğunlukta dönüşüme girmemelidir; öncelik çarpanları açıkça değerlendirilmelidir.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FB1F235-FDD4-4E04-B109-62BB2BFA9C0B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246976A-281F-4A19-8E2A-6868E8A808F8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Kriter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7504E2-C859-456E-A3CD-C276EB6F49C0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388194ED-DCD8-4ABC-AC4B-976DCD08EC41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Sorulacak soru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11947EC-8219-4368-91F2-CDBF855814E6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51A8E59-EFB2-4853-A83E-92FC3699BD22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Yayılım kararı etkisi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01EDE587-066D-4586-A5C7-87A3B7AC2E89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12963A2-DB69-4E74-A0C0-60580BD0BD75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İş etkisi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80DF0BE-3EBE-447D-A45B-E4C6BB105018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A4CB76FA-E312-4F68-AA6E-487D3D4B66D2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Bu hatta etki finansal olarak ne kadar büyük?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FBC16519-1825-482F-A491-455CF930916C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016BC392-6C9A-4EF2-9ADA-778D891D020D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Yüksek etki öncelemeyi artırır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2F11E2C-D53B-4430-8998-B99ECDBC55A0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83CA981E-36A0-4001-8449-F044CCABE3C1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Hazırlık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53434EB-08C7-41E8-964E-4E9148D03AA8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8C5A459F-E47B-4149-94A1-EAC229CB7A78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Temel görünürlük ve veri disiplini var mı?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5F7B5DA-B08E-41A2-89A9-6494F835A282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1AA4FA21-5CD9-4025-8B50-7058CDA3D132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Hazır olmayan hatta önce temel kurulur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90A67DE9-243A-4C55-8D98-9A24E23CEDCC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3EB08463-95C6-4A8F-A0F0-F39399EAE875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Liderlik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89B5FE3-C116-4E2A-9231-11B6EE40DC94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618A9E31-FD97-4E86-A4BC-CC1DC31D52CA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Hat sahibi dönüşümü gerçekten taşıyacak mı?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02682D7E-116A-4C31-ACAD-BF13467C8857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357B8C55-CDE1-41F3-A441-5547BA4367FA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Sahiplik düşükse yayılım yavaşlatılır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D549AEA6-2D6E-4318-A71B-0ADB07203C4A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7AE06024-B215-4440-A29B-998CBAC14853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Tekrarlanabilirlik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1F75C11A-8C5A-4E55-9599-E40CCAEC6454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3112085-C7FF-4BBB-999F-D43F8EAD44B1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Pilot öğrenme bu hatta uygulanabilir mi?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AF6206BF-F2D2-40E1-8883-891AABE4DD79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61D8CB8D-56B8-4913-9A4C-841EE7CB85B6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Benzer yapı varsa hız kazanılır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867EE423-3096-482E-A9FC-26DE990C9818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66779A8E-E749-4F78-893A-0902167344F3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92542B6E-FABB-41C7-BE0F-CC6EE45D9F41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18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03BC4EA2-8D63-E1C0-E0AC-AC52B2500C1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6690"/>
      </p:ext>
    </p:extLst>
  </p:cSld>
  <p:clrMapOvr>
    <a:masterClrMapping/>
  </p:clrMapOvr>
</p:sld>
</file>

<file path=ppt\slides\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B9DEE8D7-74B7-4676-BF15-6AB4A897DF93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16FEC5C-B8E2-4F3C-9B8C-4DCBADBCD9BC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19F7CC1-99AC-40D5-B475-1E2D7DF2992C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CC1A6CE-2D7A-40F1-81F4-ECBF6878861F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69F77D2-2E9B-41BA-827A-8F2E96D12ABE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Sürdürülebilirlik denetiminde puanlama tuzağı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8DF5A91-DD8F-44FE-BF18-E6DA2B4A4B24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Sürdürülebilirlik denetiminde puanlama tuzağı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504A2B6-07D0-4837-A302-46B4CFC58737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puan toplamak kolay ama gerçek davranış değişimini görmek zordur; denetim mantığı bu nedenle dikkatli kurulmalıdır.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D832D0F-9231-4407-9725-C4B22898BE3A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7A21B80-E317-4FC2-BDCD-4624CB4083E0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Yanlış yaklaşım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62A5DCE-CD6A-4FF2-8C56-15ADB01F609B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Sadece puanı raporlamak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Puan yükseldi diye davranış değişimini varsaymak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denetimi herkes için kopyala-yapıştır kullanmak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C288A4D-FCC5-4E4E-BB1C-545FC1964F03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9F3E42E-9781-4ADA-94CB-6509CC22109E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Doğru yaklaşım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79AC534-4D3C-4C5A-A5C5-510AB837F6B5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Puanla birlikte örnek sapmaları yazmak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Trend takibi yapmak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seviyesine göre beklenti ayarlamak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5B3678C-29BC-4835-A0C0-45865BB1E349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7E9FF23-EC1C-45CB-9C26-45B0D9FD56FE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Beklenen çıktı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15A44E4-ADBE-4EC5-BA0A-B5AFC124D2CF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Gelişim alanı seçmek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Koçluk başlığı belirlemek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kararını veriye bağlamak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A25F2ED-950F-4A30-9BB9-FA06837A641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2F33CB24-E099-4DAF-902D-0C5C658606FD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49C65B8-2862-44F1-BD27-29C6582E11C4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19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20B56F85-0092-73FA-9C92-D36018C58E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8785"/>
      </p:ext>
    </p:extLst>
  </p:cSld>
  <p:clrMapOvr>
    <a:masterClrMapping/>
  </p:clrMapOvr>
</p:sld>
</file>

<file path=ppt\slides\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99680EEE-AA02-4EA1-9600-39EB66832E2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C179799-1A63-4322-AC63-D575EAC10F9F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A71B653-2860-4AA7-80AF-019BB12384B9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FBC6C9-C75C-428E-AD2E-85F4DF0CDA49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77E96AE-81AB-47DA-B2A7-8DE63B3122B7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Yalın yönetim sistemi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2AA188B-C297-4EC7-9CDD-92764E6D7C5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Yalın yönetim sistemi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244E840-1949-47A8-802C-29EDBF4C21A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başarı, aracın varlığıyla değil, aracın içinde çalıştığı yönetim sistemiyle belirlenir.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1D4ECE3-24CD-4F27-99CE-C5E2E1155733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EED2449-936D-4B4C-930A-4B13EFCE4F83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95956CE-8058-4A3B-8938-25BB746F0F78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Sistemin temel parçaları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F989E70-2563-4BE9-A959-9C3A9AF414F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KPI ve görsel yönetim katmanı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Toplantı kademesi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standart işleri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Problem çözme ve aksiyon kapanış rutini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58778B0-0B16-4D28-973F-17DF27F1C13F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Neden sistem gerekir?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FDCE23B-AD4F-4BFD-B66E-6A6C0C69DDE5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İyileştirmeyi kişiye bağımlılıktan çıkarır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yönetimini düzenli hale getirir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için ortak işletme dili oluşturur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Kazanımın kısa süre sonra kaybolmasını önler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DD0A1CEA-EE43-4740-9F43-14A5E29822FB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B98EF14-0917-4ADF-B05E-655A3253E9AB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24C7ADD-ED01-4F45-ACA7-E5C6C6055C1B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E0F50789-566B-71D0-F7DF-391948D641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2046"/>
      </p:ext>
    </p:extLst>
  </p:cSld>
  <p:clrMapOvr>
    <a:masterClrMapping/>
  </p:clrMapOvr>
</p:sld>
</file>

<file path=ppt\slides\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A0C8A87-3A80-455B-8F85-EE6BA70D3A2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685F851-94B4-4E7E-BE49-421F3012D877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31B29DB-AF5E-43E5-AA9F-6E66DAAFDD17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451BD5E-C40D-472D-92C3-522DEFCD3169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B1F294B-837C-42BA-BDDF-F37EC1A6FA75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İleri seviyeden alınacak ana mesajlar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6E7C2D0-3DEA-45E2-B049-B24CFD511F1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İleri seviyeden alınacak ana mesajlar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D6E53B4-531E-4D9D-A7A0-4EEE32EE4314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seviye, iyileştirmeyi sürekli hale getiren yönetim sistemini kurma seviyesidir.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0CC9B4F-261B-4B41-82B3-99ABFD3B37CE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66DE91F-07C2-465F-9125-B552BACF4FD8}"/>
              </a:ext>
            </a:extLst>
          </p:cNvPr>
          <p:cNvSpPr>
            <a:spLocks noGrp="1"/>
          </p:cNvSpPr>
          <p:nvPr/>
        </p:nvSpPr>
        <p:spPr>
          <a:xfrm>
            <a:off x="971550" y="2571750"/>
            <a:ext cx="3429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Özet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6F569C51-0641-4058-A08E-FCBCE3F94946}"/>
              </a:ext>
            </a:extLst>
          </p:cNvPr>
          <p:cNvSpPr>
            <a:spLocks noGrp="1"/>
          </p:cNvSpPr>
          <p:nvPr/>
        </p:nvSpPr>
        <p:spPr>
          <a:xfrm>
            <a:off x="971550" y="3048000"/>
            <a:ext cx="4000500" cy="17145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Araçlar tek başına değil, yönetim sistemi içinde kalıcı olur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Toplantı kademesi ve lider standart işi davranışı şekillendirir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matrisi ve yayılım planı çok hatlı dönüşümün temelidir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Finansal etki dili kurulmadan üst yönetim sahipliği zayıf kalır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374ADF4-029E-4892-B2E9-ABD7B95344E7}"/>
              </a:ext>
            </a:extLst>
          </p:cNvPr>
          <p:cNvSpPr>
            <a:spLocks noGrp="1"/>
          </p:cNvSpPr>
          <p:nvPr/>
        </p:nvSpPr>
        <p:spPr>
          <a:xfrm>
            <a:off x="6191250" y="2209800"/>
            <a:ext cx="5048250" cy="3143250"/>
          </a:xfrm>
          <a:prstGeom prst="roundRect">
            <a:avLst>
              <a:gd name="adj" fmla="val 7273"/>
            </a:avLst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B753721-BB8B-44AD-9167-1D534C03413D}"/>
              </a:ext>
            </a:extLst>
          </p:cNvPr>
          <p:cNvSpPr>
            <a:spLocks noGrp="1"/>
          </p:cNvSpPr>
          <p:nvPr/>
        </p:nvSpPr>
        <p:spPr>
          <a:xfrm>
            <a:off x="6515100" y="2571750"/>
            <a:ext cx="2857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Sonraki adım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D9650D8-A195-476B-BEC8-D87C513C551B}"/>
              </a:ext>
            </a:extLst>
          </p:cNvPr>
          <p:cNvSpPr>
            <a:spLocks noGrp="1"/>
          </p:cNvSpPr>
          <p:nvPr/>
        </p:nvSpPr>
        <p:spPr>
          <a:xfrm>
            <a:off x="6515100" y="3048000"/>
            <a:ext cx="4000500" cy="1524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Kurumsal uygulama paketi ile çok ekipli yayılım tasarla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Test, eğitim ve danışmanlık hattını aynı konu kimliğiyle bağla</a:t>
            </a:r>
          </a:p>
          <a:p>
            <a:pPr algn="l">
              <a:defRPr sz="1275">
                <a:solidFill>
                  <a:srgbClr val="E9F0F6"/>
                </a:solidFill>
                <a:latin typeface="Arial"/>
                <a:ea typeface="Arial"/>
                <a:cs typeface="Arial"/>
              </a:defRPr>
            </a:pPr>
            <a:r>
              <a:t>• Dönüşüm ofisi veya ritim sahibi tanımlayarak sistemi yaşat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A13149D-67CE-4C2F-BB62-57894FDB928A}"/>
              </a:ext>
            </a:extLst>
          </p:cNvPr>
          <p:cNvSpPr>
            <a:spLocks noGrp="1"/>
          </p:cNvSpPr>
          <p:nvPr/>
        </p:nvSpPr>
        <p:spPr>
          <a:xfrm>
            <a:off x="6515100" y="4762500"/>
            <a:ext cx="38100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FF8A00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8A00"/>
                </a:solidFill>
                <a:latin typeface="Arial"/>
                <a:ea typeface="Arial"/>
                <a:cs typeface="Arial"/>
              </a:rPr>
              <a:t>Sanayide Verimlilik, Yönetimde Netlik, Dönüşümde Sonuç.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E224931-F5BE-417E-A424-9AA035E50C7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CC52DE1-7DEA-4EBF-A41C-6A9E56F6F3D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51F7D470-EC22-4323-A368-66648833FCCA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20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CD16F4B2-A76A-FCFD-2417-06EFDF6C162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7913"/>
      </p:ext>
    </p:extLst>
  </p:cSld>
  <p:clrMapOvr>
    <a:masterClrMapping/>
  </p:clrMapOvr>
</p:sld>
</file>

<file path=ppt\slides\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BDE135A2-1E44-436A-B593-BB14AECD7332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A9DB2C5-270E-4F45-869D-2717AB070A33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0A02B28-C08C-497A-9221-D8E5A4A0E99E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25103A7-94FF-48F6-8AEA-6D16758F460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4378594-C054-4C0A-BC70-C94280F57A44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Toplantı kademesi tasarımı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476D127-A29D-49B2-8C92-4B18B996D24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Toplantı kademesi tasarımı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28EC80F-0A1D-474B-A8A2-F8E547E569E5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Her toplantı aynı amaca hizmet etmez. İleri seviyede toplantılar, seviyelere göre net ayrılır.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1F30518-7591-4373-AD36-BD368EF0F0EE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DA92023-8FDC-4627-A3F8-7984371CBADF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Vardiya / hat toplantısı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1A212A0-42D0-4B6B-944D-A4EFD2096D32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Anlık hedef-sapma-aksiyon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Kısa, ayakta, sahaya yakın format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Günlük operasyon kararı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DA63D37-D0EB-4859-BB4E-F1FA08A2FFE1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1F5D7E9-E054-42DD-BD58-C66CB7C15BF0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Bölüm toplantısı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E89CB3F-C937-4689-8818-7C6BB3C9B01B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sorunlarını toplulaştırma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Kaynak ve destek ihtiyacını netleştirme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Çapraz fonksiyon engellerini kaldırma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66C8798B-4B83-4B94-AE59-2EC63F5EA2C7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311569F6-8800-47FE-B4C2-34331231C653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Haftalık yönetim toplantısı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CE33634-A415-447D-93A6-310DDAFD557B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Trend ve tekrar eden sapmaları gözden geçirme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Yapısal karar alma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Yayılım ve yatırım önceliği belirleme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EC670677-EA16-4D84-A55D-8C0C076FB67C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9BCBC30-09CE-48E8-A77B-BEA594C73A05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A22AEF77-34CA-443A-90CB-B340CD36CD9F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3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D66AD9ED-8CCC-CE7F-1D4F-E255FBE3E9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01692"/>
      </p:ext>
    </p:extLst>
  </p:cSld>
  <p:clrMapOvr>
    <a:masterClrMapping/>
  </p:clrMapOvr>
</p:sld>
</file>

<file path=ppt\slides\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CB4977CB-78E9-4B06-B7AC-347DB1BDBAF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C720FCD-9EED-4D75-AF33-FEA9450153E8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8D5A23-907E-490E-ADA8-6D999B3038B8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80247FC-EF97-41C7-B50C-0B5A967DE18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29AF1D0-3BF4-4367-BDED-F53A61A32EA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Lider standart işi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3BF5C47-8397-4C17-B57F-353157E9223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Lider standart işi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C759B8D-1AF3-4AA9-B6A4-6BD3157A8600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Yöneticinin sahada neyi, ne sıklıkla ve hangi sorularla kontrol edeceği standartlaşmadığında sistem kalıcı olmaz.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9A5C4C9-DA23-4170-8447-AD329B20359D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7B21DDD-25DD-43B9-A584-C9D8AE4CA989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E7CC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E7CC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A445429-4007-4EC3-99AA-1C630928F2E0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İçerik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4D1EFF7-39A0-4D57-AC63-E07EA5181CC2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Saha turu rotası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Günlük kontrol edilen KPI'lar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Sapma görüldüğünde sorulacak standart sorular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Aksiyon kapanış takibi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B528354-88D6-4633-97A2-B0F504C2DB15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Beklenen etki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2C40A31-C2C2-4266-AE53-D2C21F899C25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Yönetici davranışı tutarlı hale gelir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Sorunlar geç değil erken görülür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Saha ile toplantı odası arasındaki kopukluk azalır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dışına çıkış daha hızlı fark edilir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9F1C553-5430-4898-A3C4-0B5F1ABAAB66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A7D23111-616C-4E71-9785-1F5C3AAAC17F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93A0C0E-0780-4F5C-A2E8-63EC12C3CC27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4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4616BF11-95DB-8E6C-8E66-7DFBCE54957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8886"/>
      </p:ext>
    </p:extLst>
  </p:cSld>
  <p:clrMapOvr>
    <a:masterClrMapping/>
  </p:clrMapOvr>
</p:sld>
</file>

<file path=ppt\slides\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kdörtgen 40">
            <a:extLst>
              <a:ext uri="{FF2B5EF4-FFF2-40B4-BE49-F238E27FC236}">
                <a16:creationId xmlns:a16="http://schemas.microsoft.com/office/drawing/2014/main" id="{603A004D-C571-4813-A805-C50C6B33219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B63205F-D64F-47BD-9EB4-E3470816324D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5FBE78C-7B1C-4692-8F54-D09D069731F1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4A1E87A-117C-4390-A2A6-321496763C12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66A1B4F-1C1F-4388-95B5-65166B92D237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Olgunluk matrisi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F1FB8D5-9068-4528-A920-85F4E2B71FDC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Olgunluk matrisi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6AAB1EC-DCAD-43C7-87EA-0CFDA3EFF5E3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her hattın aynı anda aynı düzeyde olmadığı kabul edilir; bu yüzden seviye matrisi gerekir.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2A32AF12-0A2D-4C48-9BEE-22CBE8AC09EC}"/>
              </a:ext>
            </a:extLst>
          </p:cNvPr>
          <p:cNvSpPr>
            <a:spLocks noGrp="1"/>
          </p:cNvSpPr>
          <p:nvPr/>
        </p:nvSpPr>
        <p:spPr>
          <a:xfrm>
            <a:off x="666750" y="2324100"/>
            <a:ext cx="2476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0B92A0A-6F09-44DA-A866-426515E86856}"/>
              </a:ext>
            </a:extLst>
          </p:cNvPr>
          <p:cNvSpPr>
            <a:spLocks noGrp="1"/>
          </p:cNvSpPr>
          <p:nvPr/>
        </p:nvSpPr>
        <p:spPr>
          <a:xfrm>
            <a:off x="781050" y="2476500"/>
            <a:ext cx="2247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Alan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A1E35D1-95C4-410F-94B9-9DFBB327E15C}"/>
              </a:ext>
            </a:extLst>
          </p:cNvPr>
          <p:cNvSpPr>
            <a:spLocks noGrp="1"/>
          </p:cNvSpPr>
          <p:nvPr/>
        </p:nvSpPr>
        <p:spPr>
          <a:xfrm>
            <a:off x="3429000" y="2324100"/>
            <a:ext cx="285750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B2131B0-7AA5-4857-B0BF-553DE68561F7}"/>
              </a:ext>
            </a:extLst>
          </p:cNvPr>
          <p:cNvSpPr>
            <a:spLocks noGrp="1"/>
          </p:cNvSpPr>
          <p:nvPr/>
        </p:nvSpPr>
        <p:spPr>
          <a:xfrm>
            <a:off x="3543300" y="2476500"/>
            <a:ext cx="262890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Düşük olgunluk işareti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505EC9E-D7CC-49D3-A471-4E707952E703}"/>
              </a:ext>
            </a:extLst>
          </p:cNvPr>
          <p:cNvSpPr>
            <a:spLocks noGrp="1"/>
          </p:cNvSpPr>
          <p:nvPr/>
        </p:nvSpPr>
        <p:spPr>
          <a:xfrm>
            <a:off x="6572250" y="2324100"/>
            <a:ext cx="4667250" cy="51435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6D0609B-5B7D-4B11-B5B5-D7226726EBF0}"/>
              </a:ext>
            </a:extLst>
          </p:cNvPr>
          <p:cNvSpPr>
            <a:spLocks noGrp="1"/>
          </p:cNvSpPr>
          <p:nvPr/>
        </p:nvSpPr>
        <p:spPr>
          <a:xfrm>
            <a:off x="6686550" y="2476500"/>
            <a:ext cx="4438650" cy="1714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Yüksek olgunluk işareti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84744D7-C0BC-489E-AEFE-14B08849A7EB}"/>
              </a:ext>
            </a:extLst>
          </p:cNvPr>
          <p:cNvSpPr>
            <a:spLocks noGrp="1"/>
          </p:cNvSpPr>
          <p:nvPr/>
        </p:nvSpPr>
        <p:spPr>
          <a:xfrm>
            <a:off x="666750" y="28384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115C7AAB-6B6D-4F34-8CB1-1AC7106EB857}"/>
              </a:ext>
            </a:extLst>
          </p:cNvPr>
          <p:cNvSpPr>
            <a:spLocks noGrp="1"/>
          </p:cNvSpPr>
          <p:nvPr/>
        </p:nvSpPr>
        <p:spPr>
          <a:xfrm>
            <a:off x="781050" y="30099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Görsel Yönetim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FA29C45-C14B-4659-AC0D-B8EA48D0C942}"/>
              </a:ext>
            </a:extLst>
          </p:cNvPr>
          <p:cNvSpPr>
            <a:spLocks noGrp="1"/>
          </p:cNvSpPr>
          <p:nvPr/>
        </p:nvSpPr>
        <p:spPr>
          <a:xfrm>
            <a:off x="3429000" y="28384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FD2489EE-4C36-4088-A4EA-9FBFCFF61293}"/>
              </a:ext>
            </a:extLst>
          </p:cNvPr>
          <p:cNvSpPr>
            <a:spLocks noGrp="1"/>
          </p:cNvSpPr>
          <p:nvPr/>
        </p:nvSpPr>
        <p:spPr>
          <a:xfrm>
            <a:off x="3543300" y="30099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Pano var ama güncel değil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DF6EED23-0254-4515-B0E4-222E94E4583A}"/>
              </a:ext>
            </a:extLst>
          </p:cNvPr>
          <p:cNvSpPr>
            <a:spLocks noGrp="1"/>
          </p:cNvSpPr>
          <p:nvPr/>
        </p:nvSpPr>
        <p:spPr>
          <a:xfrm>
            <a:off x="6572250" y="28384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C9C95A4-21FE-4A7D-B12F-C616B4F4DFB7}"/>
              </a:ext>
            </a:extLst>
          </p:cNvPr>
          <p:cNvSpPr>
            <a:spLocks noGrp="1"/>
          </p:cNvSpPr>
          <p:nvPr/>
        </p:nvSpPr>
        <p:spPr>
          <a:xfrm>
            <a:off x="6686550" y="30099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Sapma ve aksiyon anlık görünür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85FB1C82-F8C7-4652-9364-3F38C5B790F5}"/>
              </a:ext>
            </a:extLst>
          </p:cNvPr>
          <p:cNvSpPr>
            <a:spLocks noGrp="1"/>
          </p:cNvSpPr>
          <p:nvPr/>
        </p:nvSpPr>
        <p:spPr>
          <a:xfrm>
            <a:off x="666750" y="35433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FD44B367-4B79-4A3B-BFC4-2D8C1B14986A}"/>
              </a:ext>
            </a:extLst>
          </p:cNvPr>
          <p:cNvSpPr>
            <a:spLocks noGrp="1"/>
          </p:cNvSpPr>
          <p:nvPr/>
        </p:nvSpPr>
        <p:spPr>
          <a:xfrm>
            <a:off x="781050" y="37147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Standart İş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A6EE3D1-7BCC-44DC-AB36-8632D164D805}"/>
              </a:ext>
            </a:extLst>
          </p:cNvPr>
          <p:cNvSpPr>
            <a:spLocks noGrp="1"/>
          </p:cNvSpPr>
          <p:nvPr/>
        </p:nvSpPr>
        <p:spPr>
          <a:xfrm>
            <a:off x="3429000" y="35433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EA5CCD2F-870C-4701-85BD-D73C2D8CE71C}"/>
              </a:ext>
            </a:extLst>
          </p:cNvPr>
          <p:cNvSpPr>
            <a:spLocks noGrp="1"/>
          </p:cNvSpPr>
          <p:nvPr/>
        </p:nvSpPr>
        <p:spPr>
          <a:xfrm>
            <a:off x="3543300" y="37147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Kişiye göre değişen uygulama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4564F10A-8257-4BDB-94F1-2ECBB7E970F3}"/>
              </a:ext>
            </a:extLst>
          </p:cNvPr>
          <p:cNvSpPr>
            <a:spLocks noGrp="1"/>
          </p:cNvSpPr>
          <p:nvPr/>
        </p:nvSpPr>
        <p:spPr>
          <a:xfrm>
            <a:off x="6572250" y="35433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11A9E11E-9F15-424D-946D-F331E78CC16F}"/>
              </a:ext>
            </a:extLst>
          </p:cNvPr>
          <p:cNvSpPr>
            <a:spLocks noGrp="1"/>
          </p:cNvSpPr>
          <p:nvPr/>
        </p:nvSpPr>
        <p:spPr>
          <a:xfrm>
            <a:off x="6686550" y="37147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Vardiyalar arası ortak yöntem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D2A7E172-1BC8-48C0-B66D-CA1AC10CC6E8}"/>
              </a:ext>
            </a:extLst>
          </p:cNvPr>
          <p:cNvSpPr>
            <a:spLocks noGrp="1"/>
          </p:cNvSpPr>
          <p:nvPr/>
        </p:nvSpPr>
        <p:spPr>
          <a:xfrm>
            <a:off x="666750" y="4248150"/>
            <a:ext cx="2476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D7B0434-AE6B-42FE-AFA0-872A27EE9E17}"/>
              </a:ext>
            </a:extLst>
          </p:cNvPr>
          <p:cNvSpPr>
            <a:spLocks noGrp="1"/>
          </p:cNvSpPr>
          <p:nvPr/>
        </p:nvSpPr>
        <p:spPr>
          <a:xfrm>
            <a:off x="781050" y="441960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Toplantı Ritmi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9A933D3A-2EE1-49AF-BA9F-7852B97146D1}"/>
              </a:ext>
            </a:extLst>
          </p:cNvPr>
          <p:cNvSpPr>
            <a:spLocks noGrp="1"/>
          </p:cNvSpPr>
          <p:nvPr/>
        </p:nvSpPr>
        <p:spPr>
          <a:xfrm>
            <a:off x="3429000" y="4248150"/>
            <a:ext cx="285750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BE54D351-FA98-4A4D-93BB-A5515C9F0AA1}"/>
              </a:ext>
            </a:extLst>
          </p:cNvPr>
          <p:cNvSpPr>
            <a:spLocks noGrp="1"/>
          </p:cNvSpPr>
          <p:nvPr/>
        </p:nvSpPr>
        <p:spPr>
          <a:xfrm>
            <a:off x="3543300" y="441960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Toplantı var ama karar yok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57A0C704-61CA-4D8F-A8DD-77C1BC946148}"/>
              </a:ext>
            </a:extLst>
          </p:cNvPr>
          <p:cNvSpPr>
            <a:spLocks noGrp="1"/>
          </p:cNvSpPr>
          <p:nvPr/>
        </p:nvSpPr>
        <p:spPr>
          <a:xfrm>
            <a:off x="6572250" y="4248150"/>
            <a:ext cx="4667250" cy="704850"/>
          </a:xfrm>
          <a:prstGeom prst="rect">
            <a:avLst/>
          </a:prstGeom>
          <a:solidFill>
            <a:srgbClr val="F4F6F8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FBD60F75-F299-4484-9D52-990E7D45BE9C}"/>
              </a:ext>
            </a:extLst>
          </p:cNvPr>
          <p:cNvSpPr>
            <a:spLocks noGrp="1"/>
          </p:cNvSpPr>
          <p:nvPr/>
        </p:nvSpPr>
        <p:spPr>
          <a:xfrm>
            <a:off x="6686550" y="441960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Karar ve aksiyon düzenli kapanır</a:t>
            </a:r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BB28F2C-1B29-4C91-87AD-ADC035AD234D}"/>
              </a:ext>
            </a:extLst>
          </p:cNvPr>
          <p:cNvSpPr>
            <a:spLocks noGrp="1"/>
          </p:cNvSpPr>
          <p:nvPr/>
        </p:nvSpPr>
        <p:spPr>
          <a:xfrm>
            <a:off x="666750" y="4953000"/>
            <a:ext cx="2476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10E115F-C107-497D-A41C-F387D06981D4}"/>
              </a:ext>
            </a:extLst>
          </p:cNvPr>
          <p:cNvSpPr>
            <a:spLocks noGrp="1"/>
          </p:cNvSpPr>
          <p:nvPr/>
        </p:nvSpPr>
        <p:spPr>
          <a:xfrm>
            <a:off x="781050" y="5124450"/>
            <a:ext cx="2247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ctr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İyileştirme</a:t>
            </a: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04F8848F-A9B5-4C17-A4F9-F5C2D954FAB7}"/>
              </a:ext>
            </a:extLst>
          </p:cNvPr>
          <p:cNvSpPr>
            <a:spLocks noGrp="1"/>
          </p:cNvSpPr>
          <p:nvPr/>
        </p:nvSpPr>
        <p:spPr>
          <a:xfrm>
            <a:off x="3429000" y="4953000"/>
            <a:ext cx="285750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1A4DAF1E-ECD9-4078-B0B3-0EC4DA958FC5}"/>
              </a:ext>
            </a:extLst>
          </p:cNvPr>
          <p:cNvSpPr>
            <a:spLocks noGrp="1"/>
          </p:cNvSpPr>
          <p:nvPr/>
        </p:nvSpPr>
        <p:spPr>
          <a:xfrm>
            <a:off x="3543300" y="5124450"/>
            <a:ext cx="262890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Dağınık öneriler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EC9DEFC4-D911-40C7-8E66-7881C9FF4C89}"/>
              </a:ext>
            </a:extLst>
          </p:cNvPr>
          <p:cNvSpPr>
            <a:spLocks noGrp="1"/>
          </p:cNvSpPr>
          <p:nvPr/>
        </p:nvSpPr>
        <p:spPr>
          <a:xfrm>
            <a:off x="6572250" y="4953000"/>
            <a:ext cx="4667250" cy="704850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2E2B5854-733B-419C-8A11-986C163206E3}"/>
              </a:ext>
            </a:extLst>
          </p:cNvPr>
          <p:cNvSpPr>
            <a:spLocks noGrp="1"/>
          </p:cNvSpPr>
          <p:nvPr/>
        </p:nvSpPr>
        <p:spPr>
          <a:xfrm>
            <a:off x="6686550" y="5124450"/>
            <a:ext cx="4438650" cy="4000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9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Öncelikli ve takipli portföy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03853549-EEBC-4BD4-9BC1-FF60C1E76346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D7BBBFAC-2EB6-417B-8B50-156764304FF0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BFEBD78E-8C58-4BEA-B11A-01AA95A5031E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5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B743E258-C065-31BA-9956-8E64FD5C3C9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2586"/>
      </p:ext>
    </p:extLst>
  </p:cSld>
  <p:clrMapOvr>
    <a:masterClrMapping/>
  </p:clrMapOvr>
</p:sld>
</file>

<file path=ppt\slides\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9A1A0C1B-16B5-4B11-8937-E32399799B2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8622728-9B4B-4DC2-90C3-6F93DAD708B3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C067236-7FDE-4C09-9F30-6093DC9B9475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357DC34-B394-4279-8131-0931ACED8BD8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A3C82AC-7AA6-40C4-A1C4-2AB9F3D9309B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Yayılım modeli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4E8240A-6F13-458E-A720-C04B63E49BA3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Yayılım modeli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D2EFB3B-D349-491D-8830-5834274DC1C3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Pilot başarı tek başına yeterli değildir; ileri seviye, başarıyı diğer hatlara taşıyacak modeli tasarlar.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987EB3-81CF-405F-A578-7F257BA7C7D2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456F330-B4C7-46AC-BF16-0089D75DDFEB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Pilot hat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A08DEFC-5B64-4571-927F-1CD229483A35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Doğru veri ve görünürlük kurulur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Hızlı kazanımlar doğrulanır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dokümante edilir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E9CF4CA-42D7-433F-A82E-A739E3DDCD88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DF50024-DAD4-4668-9134-93B7A6F41E8D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İkinci hat geçişi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127E3FE-CF09-4C52-93B3-F976FCE44473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Pilot standart aynen kopyalanmaz, uyarlanır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Yerel farklar yazılır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Ortak KPI dili korunur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8E90BF5-7A61-41CF-87CE-2918C12BB77B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04EF174-D4F4-4FC8-BAF4-74F9B582DAA2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Çok hatlı yayılım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C10826E-2736-401C-8401-92E4AC1B2B71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Yönetim ofisi veya dönüşüm lideri koordinasyon sağlar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dil, farklı öncelik mantığıyla ilerlenir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düzenli gözden geçirilir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53E6AC53-6292-447A-B383-85E96986D185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660FC18-2D77-4A50-996C-4C8EE110A48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061DB99-1F3E-4908-AD66-E2A0FE15D567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6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D5BB39C-C5FF-4BEF-D712-52FA39D50C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4109"/>
      </p:ext>
    </p:extLst>
  </p:cSld>
  <p:clrMapOvr>
    <a:masterClrMapping/>
  </p:clrMapOvr>
</p:sld>
</file>

<file path=ppt\slides\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55B90207-FBC1-4478-814D-861CAEFD877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11D76C-43FD-4AEF-B628-4E223C25DB6C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D93EBF8-723C-48D8-A850-B534A2D515AD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E313010-263B-47B9-BB0A-16D0A0AA6FA0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A35425B-F061-4CBF-8F6A-46B3A2749D42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A3 ve yapılandırılmış problem çözme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CD4E4BA-C024-4340-8AB9-BA0B692892BA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A3 ve yapılandırılmış problem çözme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D75AB77-BC77-4E45-BC75-C5416E9A4703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sorun çözümü yalnızca hızlı aksiyon değil, düşünme kalitesini görünür kılan standart bir akış olmalıdır.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5DF0FEC-9F07-47D2-B594-3A138E1530BE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E4F330B-A9C7-4193-9024-837329530B4D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621C230-F85C-40F8-A59D-43C81E638BC5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A3'ün temel bölümleri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E682AA5-7D9D-470B-AE66-5CBB139B1388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Sorunun açık tanımı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Mevcut durum ve veri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Kök neden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Karşı önlemler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Takip planı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28A1BD7-6664-4321-BCDD-812EDE435203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Neden güçlüdür?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8950124D-D477-4504-88E4-CB1143BCCAD2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Tek sayfada düşünce zincirini görünür kılar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Veriyi ve aksiyonu aynı çerçeveye taşır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Yöneticinin koçluk yapmasını kolaylaştırır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Kurumsal hafıza oluşturur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883CE59-EB58-4B35-844B-93FC3A65B5E2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C4D8748-19BE-4DBD-89B7-D2ECB11ED60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A834693A-35A5-446C-8930-63E51CE8703C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7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8C83AE69-AB47-F0CE-ACD6-4DBBEC6510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59241"/>
      </p:ext>
    </p:extLst>
  </p:cSld>
  <p:clrMapOvr>
    <a:masterClrMapping/>
  </p:clrMapOvr>
</p:sld>
</file>

<file path=ppt\slides\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>
            <a:extLst>
              <a:ext uri="{FF2B5EF4-FFF2-40B4-BE49-F238E27FC236}">
                <a16:creationId xmlns:a16="http://schemas.microsoft.com/office/drawing/2014/main" id="{51BEE057-5502-43B7-9A28-39ACF1F662EB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B519B91-2F16-4D67-973C-F157CEC4B29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DD20C3C-5C46-4278-B942-196BBF82F2BA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FF50A5B-3C85-4D0B-8BAC-7C70D74C5841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437D356-0B29-4949-9033-CCA022582C13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Leading ve lagging KPI ayrımı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77F391C-44A3-4F04-9F1E-9940D2525C11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Leading ve lagging KPI ayrımı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943E5A9-DB29-401E-978B-B551878C1351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Yalın sistem yalnızca sonuç KPI'larıyla değil, sonucu üreten davranış ve süreç göstergeleriyle yönetilir.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6B250BB-6AA1-49ED-99ED-3EA9F4FCDB94}"/>
              </a:ext>
            </a:extLst>
          </p:cNvPr>
          <p:cNvSpPr>
            <a:spLocks noGrp="1"/>
          </p:cNvSpPr>
          <p:nvPr/>
        </p:nvSpPr>
        <p:spPr>
          <a:xfrm>
            <a:off x="66675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30CDB93-14B1-45E0-B217-E66A9B6D528B}"/>
              </a:ext>
            </a:extLst>
          </p:cNvPr>
          <p:cNvSpPr>
            <a:spLocks noGrp="1"/>
          </p:cNvSpPr>
          <p:nvPr/>
        </p:nvSpPr>
        <p:spPr>
          <a:xfrm>
            <a:off x="6134100" y="2266950"/>
            <a:ext cx="5105400" cy="3619500"/>
          </a:xfrm>
          <a:prstGeom prst="roundRect">
            <a:avLst>
              <a:gd name="adj" fmla="val 6316"/>
            </a:avLst>
          </a:prstGeom>
          <a:solidFill>
            <a:srgbClr val="DDF6F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DF6F4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C2F749-58D8-40A7-A389-988F6E302D45}"/>
              </a:ext>
            </a:extLst>
          </p:cNvPr>
          <p:cNvSpPr>
            <a:spLocks noGrp="1"/>
          </p:cNvSpPr>
          <p:nvPr/>
        </p:nvSpPr>
        <p:spPr>
          <a:xfrm>
            <a:off x="97155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Lagging KPI örnekleri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BD3E782A-85A7-42A7-972F-335A10DA59AE}"/>
              </a:ext>
            </a:extLst>
          </p:cNvPr>
          <p:cNvSpPr>
            <a:spLocks noGrp="1"/>
          </p:cNvSpPr>
          <p:nvPr/>
        </p:nvSpPr>
        <p:spPr>
          <a:xfrm>
            <a:off x="97155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Teslim performansı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" M�_teri _ik�yeti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Toplam hurda maliyeti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Aylık OEE ortalaması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71A513A-3E41-4F8A-B000-15A2FFCB5BFE}"/>
              </a:ext>
            </a:extLst>
          </p:cNvPr>
          <p:cNvSpPr>
            <a:spLocks noGrp="1"/>
          </p:cNvSpPr>
          <p:nvPr/>
        </p:nvSpPr>
        <p:spPr>
          <a:xfrm>
            <a:off x="6438900" y="2609850"/>
            <a:ext cx="32385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50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50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Leading KPI örnekleri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BC9BC0C-B95C-4031-AF71-8381E55E39CD}"/>
              </a:ext>
            </a:extLst>
          </p:cNvPr>
          <p:cNvSpPr>
            <a:spLocks noGrp="1"/>
          </p:cNvSpPr>
          <p:nvPr/>
        </p:nvSpPr>
        <p:spPr>
          <a:xfrm>
            <a:off x="6438900" y="3067050"/>
            <a:ext cx="4095750" cy="23812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Günlük aksiyon kapanış oranı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Duruş nedeninin kayıt doğruluğu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 uyum oranı</a:t>
            </a:r>
          </a:p>
          <a:p>
            <a:pPr algn="l">
              <a:defRPr sz="1275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Lider saha turu tamamlama oranı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B1AAC739-8BF2-4D89-9AE0-CB0CC427A215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0168A355-71BD-41CE-B9C6-54DBD5EAF2C4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22DA58A-E009-4D66-B0B0-C7AA9FD20373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8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08B45FF-6E46-0D6F-E903-3E49CE2E41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111"/>
      </p:ext>
    </p:extLst>
  </p:cSld>
  <p:clrMapOvr>
    <a:masterClrMapping/>
  </p:clrMapOvr>
</p:sld>
</file>

<file path=ppt\slides\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>
            <a:extLst>
              <a:ext uri="{FF2B5EF4-FFF2-40B4-BE49-F238E27FC236}">
                <a16:creationId xmlns:a16="http://schemas.microsoft.com/office/drawing/2014/main" id="{F4B23923-311F-4EAA-8C8C-46BD0C40626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rgbClr val="0F2D52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0F2D52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D107FB8D-7924-4C8C-A215-654EE53C633B}"/>
              </a:ext>
            </a:extLst>
          </p:cNvPr>
          <p:cNvSpPr>
            <a:spLocks noGrp="1"/>
          </p:cNvSpPr>
          <p:nvPr/>
        </p:nvSpPr>
        <p:spPr>
          <a:xfrm>
            <a:off x="533400" y="171450"/>
            <a:ext cx="2667000" cy="2667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Ege Advisory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5BFD3D2-CE58-40A7-B3B5-A21141EAD4DF}"/>
              </a:ext>
            </a:extLst>
          </p:cNvPr>
          <p:cNvSpPr>
            <a:spLocks noGrp="1"/>
          </p:cNvSpPr>
          <p:nvPr/>
        </p:nvSpPr>
        <p:spPr>
          <a:xfrm>
            <a:off x="552450" y="476250"/>
            <a:ext cx="2476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750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STRATEGY &amp; OPERATIONS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1C29AFC-0F6B-4179-958D-5DA5193DFE1A}"/>
              </a:ext>
            </a:extLst>
          </p:cNvPr>
          <p:cNvSpPr>
            <a:spLocks noGrp="1"/>
          </p:cNvSpPr>
          <p:nvPr/>
        </p:nvSpPr>
        <p:spPr>
          <a:xfrm>
            <a:off x="3810000" y="190500"/>
            <a:ext cx="7429500" cy="2476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Operasyonel Mükemmellik Sistem Tasarımı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5782BF3-4A6D-49E0-B0DF-BDA864D72851}"/>
              </a:ext>
            </a:extLst>
          </p:cNvPr>
          <p:cNvSpPr>
            <a:spLocks noGrp="1"/>
          </p:cNvSpPr>
          <p:nvPr/>
        </p:nvSpPr>
        <p:spPr>
          <a:xfrm>
            <a:off x="3810000" y="495300"/>
            <a:ext cx="7429500" cy="1524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825">
                <a:solidFill>
                  <a:srgbClr val="D9E4EE"/>
                </a:solidFill>
                <a:latin typeface="Arial"/>
                <a:ea typeface="Arial"/>
                <a:cs typeface="Arial"/>
              </a:defRPr>
            </a:pPr>
            <a:r>
              <a:t>Sürdürülebilirlik için denetim mekanizması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AD5DD4E-1CB9-4D72-8DC1-B45509A7FE21}"/>
              </a:ext>
            </a:extLst>
          </p:cNvPr>
          <p:cNvSpPr>
            <a:spLocks noGrp="1"/>
          </p:cNvSpPr>
          <p:nvPr/>
        </p:nvSpPr>
        <p:spPr>
          <a:xfrm>
            <a:off x="647700" y="1200150"/>
            <a:ext cx="7239000" cy="3810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22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22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Sürdürülebilirlik için denetim mekanizması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CBE2977-904B-4050-842C-6155D783A4CA}"/>
              </a:ext>
            </a:extLst>
          </p:cNvPr>
          <p:cNvSpPr>
            <a:spLocks noGrp="1"/>
          </p:cNvSpPr>
          <p:nvPr/>
        </p:nvSpPr>
        <p:spPr>
          <a:xfrm>
            <a:off x="666750" y="1676400"/>
            <a:ext cx="8191500" cy="2857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İleri seviyede denetim, ceza aracı değil standardın yaşayıp yaşamadığını gösteren öğrenme mekanizmasıdır.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281DE7A-5674-42FE-B41E-E3D985C27B67}"/>
              </a:ext>
            </a:extLst>
          </p:cNvPr>
          <p:cNvSpPr>
            <a:spLocks noGrp="1"/>
          </p:cNvSpPr>
          <p:nvPr/>
        </p:nvSpPr>
        <p:spPr>
          <a:xfrm>
            <a:off x="666750" y="22098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423976A-AB4F-4E0F-AEED-8F968741410B}"/>
              </a:ext>
            </a:extLst>
          </p:cNvPr>
          <p:cNvSpPr>
            <a:spLocks noGrp="1"/>
          </p:cNvSpPr>
          <p:nvPr/>
        </p:nvSpPr>
        <p:spPr>
          <a:xfrm>
            <a:off x="914400" y="24193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Ne denetlenir?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3B120EC-A272-450D-9CC9-80E3000A8E5C}"/>
              </a:ext>
            </a:extLst>
          </p:cNvPr>
          <p:cNvSpPr>
            <a:spLocks noGrp="1"/>
          </p:cNvSpPr>
          <p:nvPr/>
        </p:nvSpPr>
        <p:spPr>
          <a:xfrm>
            <a:off x="3143250" y="23812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Pano güncelliği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Standart iş uyumu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Toplantı çıktılarının kapanışı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5S ve güvenlik disiplini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DBD0BDB-BE3C-4908-9816-18C1F80E234C}"/>
              </a:ext>
            </a:extLst>
          </p:cNvPr>
          <p:cNvSpPr>
            <a:spLocks noGrp="1"/>
          </p:cNvSpPr>
          <p:nvPr/>
        </p:nvSpPr>
        <p:spPr>
          <a:xfrm>
            <a:off x="666750" y="348615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EAF0F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EAF0F6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5DC0B99-4082-48A5-B2C3-7E3A13DD0AB5}"/>
              </a:ext>
            </a:extLst>
          </p:cNvPr>
          <p:cNvSpPr>
            <a:spLocks noGrp="1"/>
          </p:cNvSpPr>
          <p:nvPr/>
        </p:nvSpPr>
        <p:spPr>
          <a:xfrm>
            <a:off x="914400" y="369570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Kim denetler?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DF3CA64-AEFA-438F-9F00-680879FE2899}"/>
              </a:ext>
            </a:extLst>
          </p:cNvPr>
          <p:cNvSpPr>
            <a:spLocks noGrp="1"/>
          </p:cNvSpPr>
          <p:nvPr/>
        </p:nvSpPr>
        <p:spPr>
          <a:xfrm>
            <a:off x="3143250" y="365760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Hat lideri öz kontrol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Bölüm yöneticisi çapraz kontrol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Üst yönetim periyodik doğrulama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47F65A2-1F45-4E83-83D9-06D55E8CECE2}"/>
              </a:ext>
            </a:extLst>
          </p:cNvPr>
          <p:cNvSpPr>
            <a:spLocks noGrp="1"/>
          </p:cNvSpPr>
          <p:nvPr/>
        </p:nvSpPr>
        <p:spPr>
          <a:xfrm>
            <a:off x="666750" y="4762500"/>
            <a:ext cx="10572750" cy="1066800"/>
          </a:xfrm>
          <a:prstGeom prst="roundRect">
            <a:avLst>
              <a:gd name="adj" fmla="val 16071"/>
            </a:avLst>
          </a:prstGeom>
          <a:solidFill>
            <a:srgbClr val="FFFFFF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0ACAF35-6ADE-4A4B-9B50-556E00C4E26F}"/>
              </a:ext>
            </a:extLst>
          </p:cNvPr>
          <p:cNvSpPr>
            <a:spLocks noGrp="1"/>
          </p:cNvSpPr>
          <p:nvPr/>
        </p:nvSpPr>
        <p:spPr>
          <a:xfrm>
            <a:off x="914400" y="4972050"/>
            <a:ext cx="2286000" cy="2095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350">
                <a:solidFill>
                  <a:srgbClr val="0F2D52"/>
                </a:solidFill>
                <a:latin typeface="Arial"/>
                <a:ea typeface="Arial"/>
                <a:cs typeface="Arial"/>
              </a:defRPr>
            </a:pPr>
            <a:r>
              <a:rPr sz="1350" b="1">
                <a:solidFill>
                  <a:srgbClr val="0F2D52"/>
                </a:solidFill>
                <a:latin typeface="Arial"/>
                <a:ea typeface="Arial"/>
                <a:cs typeface="Arial"/>
              </a:rPr>
              <a:t>Nasıl kullanılmalı?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29970CD7-6015-4A9A-ACFD-5E62403D424D}"/>
              </a:ext>
            </a:extLst>
          </p:cNvPr>
          <p:cNvSpPr>
            <a:spLocks noGrp="1"/>
          </p:cNvSpPr>
          <p:nvPr/>
        </p:nvSpPr>
        <p:spPr>
          <a:xfrm>
            <a:off x="3143250" y="4933950"/>
            <a:ext cx="7620000" cy="72390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Puan toplamak için değil gelişim alanı seçmek için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Aynı formatla tekrarlandığında eğilim görmek için</a:t>
            </a:r>
          </a:p>
          <a:p>
            <a:pPr algn="l">
              <a:defRPr sz="1088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r>
              <a:t>• Olgunluk takibine veri sağlamak için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09C1FA6-1AC9-4A21-9E27-25900C6E5B00}"/>
              </a:ext>
            </a:extLst>
          </p:cNvPr>
          <p:cNvSpPr>
            <a:spLocks noGrp="1"/>
          </p:cNvSpPr>
          <p:nvPr/>
        </p:nvSpPr>
        <p:spPr>
          <a:xfrm>
            <a:off x="476250" y="6515100"/>
            <a:ext cx="11239500" cy="9525"/>
          </a:xfrm>
          <a:prstGeom prst="rect">
            <a:avLst/>
          </a:prstGeom>
          <a:solidFill>
            <a:srgbClr val="D9E2EA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D9E2EA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3556201E-B040-4A3E-B770-D494A822213E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40005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l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Operasyonel Mükemmellik Sistem Tasarımı / Katılımcı eğitim notu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939A077-CB0B-4DA0-AB49-809C6B55856A}"/>
              </a:ext>
            </a:extLst>
          </p:cNvPr>
          <p:cNvSpPr>
            <a:spLocks noGrp="1"/>
          </p:cNvSpPr>
          <p:nvPr/>
        </p:nvSpPr>
        <p:spPr>
          <a:xfrm>
            <a:off x="10953750" y="6572250"/>
            <a:ext cx="381000" cy="133350"/>
          </a:xfrm>
          <a:prstGeom prst="rect">
            <a:avLst/>
          </a:prstGeom>
          <a:noFill/>
          <a:ln w="0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rgbClr val="FFFFFF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t"/>
          <a:lstStyle/>
          <a:p>
            <a:pPr algn="r">
              <a:defRPr sz="675">
                <a:solidFill>
                  <a:srgbClr val="607286"/>
                </a:solidFill>
                <a:latin typeface="Arial"/>
                <a:ea typeface="Arial"/>
                <a:cs typeface="Arial"/>
              </a:defRPr>
            </a:pPr>
            <a:r>
              <a:t>9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45CE8FA0-85F7-E881-C6B5-39D39F5B35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0"/>
            <a:ext cx="2311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6967"/>
      </p:ext>
    </p:extLst>
  </p:cSld>
  <p:clrMapOvr>
    <a:masterClrMapping/>
  </p:clrMapOvr>
</p:sld>
</file>

<file path=ppt\tableStyles.xml><?xml version="1.0" encoding="utf-8"?>
<a:tblStyleLst xmlns:a="http://schemas.openxmlformats.org/drawingml/2006/main" def="{5C22544A-7EE6-4342-B048-85BDC9FD1C3A}"/>
</file>

<file path=ppt\theme\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theme\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\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