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\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docProps\app.xml><?xml version="1.0" encoding="utf-8"?>
<Properties xmlns="http://schemas.openxmlformats.org/officeDocument/2006/extended-properties" xmlns:vt="http://schemas.openxmlformats.org/officeDocument/2006/docPropsVTypes">
  <TotalTime>0</TotalTime>
  <Words>2162</Words>
  <Application>Microsoft Office PowerPoint</Application>
  <DocSecurity>0</DocSecurity>
  <PresentationFormat>Geniş ekran</PresentationFormat>
  <Paragraphs>394</Paragraphs>
  <Slides>21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4" baseType="lpstr">
      <vt:lpstr>Arial</vt:lpstr>
      <vt:lpstr>Calibri</vt:lpstr>
      <vt:lpstr>ChatGPT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\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Serkan Emen</cp:lastModifiedBy>
  <cp:revision>1</cp:revision>
  <dcterms:created xsi:type="dcterms:W3CDTF">2026-06-03T09:08:58Z</dcterms:created>
  <dcterms:modified xsi:type="dcterms:W3CDTF">2026-06-03T09:10:10Z</dcterms:modified>
</cp:coreProperties>
</file>

<file path=ppt\_rels\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\changesInfos\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kan Emen" userId="1c7928363d35ece6" providerId="LiveId" clId="{599B274B-2CE3-46B3-B7B9-5EC347AE9E9F}"/>
    <pc:docChg chg="modSld">
      <pc:chgData name="Serkan Emen" userId="1c7928363d35ece6" providerId="LiveId" clId="{599B274B-2CE3-46B3-B7B9-5EC347AE9E9F}" dt="2026-06-03T09:10:09.894" v="875"/>
      <pc:docMkLst>
        <pc:docMk/>
      </pc:docMkLst>
      <pc:sldChg chg="addSp modSp">
        <pc:chgData name="Serkan Emen" userId="1c7928363d35ece6" providerId="LiveId" clId="{599B274B-2CE3-46B3-B7B9-5EC347AE9E9F}" dt="2026-06-03T09:10:05.754" v="33"/>
        <pc:sldMkLst>
          <pc:docMk/>
          <pc:sldMk cId="1383037048" sldId="256"/>
        </pc:sldMkLst>
        <pc:spChg chg="mod">
          <ac:chgData name="Serkan Emen" userId="1c7928363d35ece6" providerId="LiveId" clId="{599B274B-2CE3-46B3-B7B9-5EC347AE9E9F}" dt="2026-06-03T09:10:05.646" v="3"/>
          <ac:spMkLst>
            <pc:docMk/>
            <pc:sldMk cId="1383037048" sldId="256"/>
            <ac:spMk id="2" creationId="{4F15C3EB-92D1-4D22-A330-B4E6A0BDFF87}"/>
          </ac:spMkLst>
        </pc:spChg>
        <pc:spChg chg="mod">
          <ac:chgData name="Serkan Emen" userId="1c7928363d35ece6" providerId="LiveId" clId="{599B274B-2CE3-46B3-B7B9-5EC347AE9E9F}" dt="2026-06-03T09:10:05.651" v="5"/>
          <ac:spMkLst>
            <pc:docMk/>
            <pc:sldMk cId="1383037048" sldId="256"/>
            <ac:spMk id="3" creationId="{E77E3A03-5690-402C-A0E9-98CE502A4DA8}"/>
          </ac:spMkLst>
        </pc:spChg>
        <pc:spChg chg="mod">
          <ac:chgData name="Serkan Emen" userId="1c7928363d35ece6" providerId="LiveId" clId="{599B274B-2CE3-46B3-B7B9-5EC347AE9E9F}" dt="2026-06-03T09:10:05.651" v="7"/>
          <ac:spMkLst>
            <pc:docMk/>
            <pc:sldMk cId="1383037048" sldId="256"/>
            <ac:spMk id="4" creationId="{BEDF0589-DC54-49C9-893C-E265C9902063}"/>
          </ac:spMkLst>
        </pc:spChg>
        <pc:spChg chg="mod">
          <ac:chgData name="Serkan Emen" userId="1c7928363d35ece6" providerId="LiveId" clId="{599B274B-2CE3-46B3-B7B9-5EC347AE9E9F}" dt="2026-06-03T09:10:05.651" v="9"/>
          <ac:spMkLst>
            <pc:docMk/>
            <pc:sldMk cId="1383037048" sldId="256"/>
            <ac:spMk id="5" creationId="{E8B98350-C49D-41C0-8123-71F27DC945F2}"/>
          </ac:spMkLst>
        </pc:spChg>
        <pc:spChg chg="mod">
          <ac:chgData name="Serkan Emen" userId="1c7928363d35ece6" providerId="LiveId" clId="{599B274B-2CE3-46B3-B7B9-5EC347AE9E9F}" dt="2026-06-03T09:10:05.651" v="11"/>
          <ac:spMkLst>
            <pc:docMk/>
            <pc:sldMk cId="1383037048" sldId="256"/>
            <ac:spMk id="6" creationId="{18CD8EAD-D30E-4A98-B6ED-FED1DBEC7AFF}"/>
          </ac:spMkLst>
        </pc:spChg>
        <pc:spChg chg="mod">
          <ac:chgData name="Serkan Emen" userId="1c7928363d35ece6" providerId="LiveId" clId="{599B274B-2CE3-46B3-B7B9-5EC347AE9E9F}" dt="2026-06-03T09:10:05.667" v="13"/>
          <ac:spMkLst>
            <pc:docMk/>
            <pc:sldMk cId="1383037048" sldId="256"/>
            <ac:spMk id="7" creationId="{B9C20C4B-3CD8-4368-A879-36FBFB1B94F4}"/>
          </ac:spMkLst>
        </pc:spChg>
        <pc:spChg chg="mod">
          <ac:chgData name="Serkan Emen" userId="1c7928363d35ece6" providerId="LiveId" clId="{599B274B-2CE3-46B3-B7B9-5EC347AE9E9F}" dt="2026-06-03T09:10:05.667" v="15"/>
          <ac:spMkLst>
            <pc:docMk/>
            <pc:sldMk cId="1383037048" sldId="256"/>
            <ac:spMk id="8" creationId="{D9D3A6E5-2F32-467A-82C8-DFAE9100BF5D}"/>
          </ac:spMkLst>
        </pc:spChg>
        <pc:spChg chg="mod">
          <ac:chgData name="Serkan Emen" userId="1c7928363d35ece6" providerId="LiveId" clId="{599B274B-2CE3-46B3-B7B9-5EC347AE9E9F}" dt="2026-06-03T09:10:05.667" v="17"/>
          <ac:spMkLst>
            <pc:docMk/>
            <pc:sldMk cId="1383037048" sldId="256"/>
            <ac:spMk id="9" creationId="{7C13ACD6-98B6-4309-998D-303D1B90BDB4}"/>
          </ac:spMkLst>
        </pc:spChg>
        <pc:spChg chg="mod">
          <ac:chgData name="Serkan Emen" userId="1c7928363d35ece6" providerId="LiveId" clId="{599B274B-2CE3-46B3-B7B9-5EC347AE9E9F}" dt="2026-06-03T09:10:05.678" v="19"/>
          <ac:spMkLst>
            <pc:docMk/>
            <pc:sldMk cId="1383037048" sldId="256"/>
            <ac:spMk id="10" creationId="{6E8EADDF-E562-4CFE-82B7-E76C4464FCAC}"/>
          </ac:spMkLst>
        </pc:spChg>
        <pc:spChg chg="mod">
          <ac:chgData name="Serkan Emen" userId="1c7928363d35ece6" providerId="LiveId" clId="{599B274B-2CE3-46B3-B7B9-5EC347AE9E9F}" dt="2026-06-03T09:10:05.683" v="21"/>
          <ac:spMkLst>
            <pc:docMk/>
            <pc:sldMk cId="1383037048" sldId="256"/>
            <ac:spMk id="11" creationId="{FDFDED02-AED1-4B08-B1AB-4F945BB5CC4C}"/>
          </ac:spMkLst>
        </pc:spChg>
        <pc:spChg chg="mod">
          <ac:chgData name="Serkan Emen" userId="1c7928363d35ece6" providerId="LiveId" clId="{599B274B-2CE3-46B3-B7B9-5EC347AE9E9F}" dt="2026-06-03T09:10:05.683" v="23"/>
          <ac:spMkLst>
            <pc:docMk/>
            <pc:sldMk cId="1383037048" sldId="256"/>
            <ac:spMk id="12" creationId="{D38D458A-28D5-4B3B-96DE-44811413D199}"/>
          </ac:spMkLst>
        </pc:spChg>
        <pc:spChg chg="mod">
          <ac:chgData name="Serkan Emen" userId="1c7928363d35ece6" providerId="LiveId" clId="{599B274B-2CE3-46B3-B7B9-5EC347AE9E9F}" dt="2026-06-03T09:10:05.683" v="25"/>
          <ac:spMkLst>
            <pc:docMk/>
            <pc:sldMk cId="1383037048" sldId="256"/>
            <ac:spMk id="13" creationId="{6E793662-A2E9-4EB5-AC9E-F67789221DD8}"/>
          </ac:spMkLst>
        </pc:spChg>
        <pc:spChg chg="mod">
          <ac:chgData name="Serkan Emen" userId="1c7928363d35ece6" providerId="LiveId" clId="{599B274B-2CE3-46B3-B7B9-5EC347AE9E9F}" dt="2026-06-03T09:10:05.683" v="27"/>
          <ac:spMkLst>
            <pc:docMk/>
            <pc:sldMk cId="1383037048" sldId="256"/>
            <ac:spMk id="14" creationId="{B2C4E3FD-18E1-4091-84C5-69D05E5F963A}"/>
          </ac:spMkLst>
        </pc:spChg>
        <pc:spChg chg="mod">
          <ac:chgData name="Serkan Emen" userId="1c7928363d35ece6" providerId="LiveId" clId="{599B274B-2CE3-46B3-B7B9-5EC347AE9E9F}" dt="2026-06-03T09:10:05.683" v="29"/>
          <ac:spMkLst>
            <pc:docMk/>
            <pc:sldMk cId="1383037048" sldId="256"/>
            <ac:spMk id="15" creationId="{93016816-0AF4-4D62-9560-B5F660780F8B}"/>
          </ac:spMkLst>
        </pc:spChg>
        <pc:spChg chg="mod">
          <ac:chgData name="Serkan Emen" userId="1c7928363d35ece6" providerId="LiveId" clId="{599B274B-2CE3-46B3-B7B9-5EC347AE9E9F}" dt="2026-06-03T09:10:05.698" v="31"/>
          <ac:spMkLst>
            <pc:docMk/>
            <pc:sldMk cId="1383037048" sldId="256"/>
            <ac:spMk id="16" creationId="{B1DB606A-3F1C-4228-A509-5EB8BDF34E1A}"/>
          </ac:spMkLst>
        </pc:spChg>
        <pc:spChg chg="mod">
          <ac:chgData name="Serkan Emen" userId="1c7928363d35ece6" providerId="LiveId" clId="{599B274B-2CE3-46B3-B7B9-5EC347AE9E9F}" dt="2026-06-03T09:10:05.646" v="1"/>
          <ac:spMkLst>
            <pc:docMk/>
            <pc:sldMk cId="1383037048" sldId="256"/>
            <ac:spMk id="17" creationId="{C07FF316-5661-40AF-B9E3-CCDFFF148355}"/>
          </ac:spMkLst>
        </pc:spChg>
        <pc:picChg chg="add mod">
          <ac:chgData name="Serkan Emen" userId="1c7928363d35ece6" providerId="LiveId" clId="{599B274B-2CE3-46B3-B7B9-5EC347AE9E9F}" dt="2026-06-03T09:10:05.754" v="33"/>
          <ac:picMkLst>
            <pc:docMk/>
            <pc:sldMk cId="1383037048" sldId="256"/>
            <ac:picMk id="19" creationId="{33B3FDD9-7467-DCA7-4C6A-080000FDDFD7}"/>
          </ac:picMkLst>
        </pc:picChg>
      </pc:sldChg>
      <pc:sldChg chg="addSp modSp">
        <pc:chgData name="Serkan Emen" userId="1c7928363d35ece6" providerId="LiveId" clId="{599B274B-2CE3-46B3-B7B9-5EC347AE9E9F}" dt="2026-06-03T09:10:05.865" v="67"/>
        <pc:sldMkLst>
          <pc:docMk/>
          <pc:sldMk cId="743945134" sldId="257"/>
        </pc:sldMkLst>
        <pc:spChg chg="mod">
          <ac:chgData name="Serkan Emen" userId="1c7928363d35ece6" providerId="LiveId" clId="{599B274B-2CE3-46B3-B7B9-5EC347AE9E9F}" dt="2026-06-03T09:10:05.780" v="37"/>
          <ac:spMkLst>
            <pc:docMk/>
            <pc:sldMk cId="743945134" sldId="257"/>
            <ac:spMk id="2" creationId="{A35DF73B-4481-4B0B-9320-CE3257B6B857}"/>
          </ac:spMkLst>
        </pc:spChg>
        <pc:spChg chg="mod">
          <ac:chgData name="Serkan Emen" userId="1c7928363d35ece6" providerId="LiveId" clId="{599B274B-2CE3-46B3-B7B9-5EC347AE9E9F}" dt="2026-06-03T09:10:05.785" v="39"/>
          <ac:spMkLst>
            <pc:docMk/>
            <pc:sldMk cId="743945134" sldId="257"/>
            <ac:spMk id="3" creationId="{32C95595-14B2-4EF3-825F-045751D2C892}"/>
          </ac:spMkLst>
        </pc:spChg>
        <pc:spChg chg="mod">
          <ac:chgData name="Serkan Emen" userId="1c7928363d35ece6" providerId="LiveId" clId="{599B274B-2CE3-46B3-B7B9-5EC347AE9E9F}" dt="2026-06-03T09:10:05.785" v="41"/>
          <ac:spMkLst>
            <pc:docMk/>
            <pc:sldMk cId="743945134" sldId="257"/>
            <ac:spMk id="4" creationId="{03229905-94A6-4640-A627-102F9D8ABB39}"/>
          </ac:spMkLst>
        </pc:spChg>
        <pc:spChg chg="mod">
          <ac:chgData name="Serkan Emen" userId="1c7928363d35ece6" providerId="LiveId" clId="{599B274B-2CE3-46B3-B7B9-5EC347AE9E9F}" dt="2026-06-03T09:10:05.785" v="43"/>
          <ac:spMkLst>
            <pc:docMk/>
            <pc:sldMk cId="743945134" sldId="257"/>
            <ac:spMk id="5" creationId="{9E4D8153-FE65-44D4-92FA-5B4EA6B64477}"/>
          </ac:spMkLst>
        </pc:spChg>
        <pc:spChg chg="mod">
          <ac:chgData name="Serkan Emen" userId="1c7928363d35ece6" providerId="LiveId" clId="{599B274B-2CE3-46B3-B7B9-5EC347AE9E9F}" dt="2026-06-03T09:10:05.801" v="45"/>
          <ac:spMkLst>
            <pc:docMk/>
            <pc:sldMk cId="743945134" sldId="257"/>
            <ac:spMk id="6" creationId="{CE9CA14D-6B1C-47BD-8CDC-16BB714C419B}"/>
          </ac:spMkLst>
        </pc:spChg>
        <pc:spChg chg="mod">
          <ac:chgData name="Serkan Emen" userId="1c7928363d35ece6" providerId="LiveId" clId="{599B274B-2CE3-46B3-B7B9-5EC347AE9E9F}" dt="2026-06-03T09:10:05.801" v="47"/>
          <ac:spMkLst>
            <pc:docMk/>
            <pc:sldMk cId="743945134" sldId="257"/>
            <ac:spMk id="7" creationId="{8C936C4F-E4FA-4C76-AB83-C106ACDB00E1}"/>
          </ac:spMkLst>
        </pc:spChg>
        <pc:spChg chg="mod">
          <ac:chgData name="Serkan Emen" userId="1c7928363d35ece6" providerId="LiveId" clId="{599B274B-2CE3-46B3-B7B9-5EC347AE9E9F}" dt="2026-06-03T09:10:05.806" v="49"/>
          <ac:spMkLst>
            <pc:docMk/>
            <pc:sldMk cId="743945134" sldId="257"/>
            <ac:spMk id="8" creationId="{02DEF4BE-0721-4154-9CEB-D04D08753BCB}"/>
          </ac:spMkLst>
        </pc:spChg>
        <pc:spChg chg="mod">
          <ac:chgData name="Serkan Emen" userId="1c7928363d35ece6" providerId="LiveId" clId="{599B274B-2CE3-46B3-B7B9-5EC347AE9E9F}" dt="2026-06-03T09:10:05.806" v="51"/>
          <ac:spMkLst>
            <pc:docMk/>
            <pc:sldMk cId="743945134" sldId="257"/>
            <ac:spMk id="9" creationId="{12F69C9E-3B13-48F4-90C2-6C85453A62B4}"/>
          </ac:spMkLst>
        </pc:spChg>
        <pc:spChg chg="mod">
          <ac:chgData name="Serkan Emen" userId="1c7928363d35ece6" providerId="LiveId" clId="{599B274B-2CE3-46B3-B7B9-5EC347AE9E9F}" dt="2026-06-03T09:10:05.817" v="53"/>
          <ac:spMkLst>
            <pc:docMk/>
            <pc:sldMk cId="743945134" sldId="257"/>
            <ac:spMk id="10" creationId="{B42D0DFC-D8DF-455D-819A-E634904DA460}"/>
          </ac:spMkLst>
        </pc:spChg>
        <pc:spChg chg="mod">
          <ac:chgData name="Serkan Emen" userId="1c7928363d35ece6" providerId="LiveId" clId="{599B274B-2CE3-46B3-B7B9-5EC347AE9E9F}" dt="2026-06-03T09:10:05.817" v="55"/>
          <ac:spMkLst>
            <pc:docMk/>
            <pc:sldMk cId="743945134" sldId="257"/>
            <ac:spMk id="11" creationId="{91A3F7EE-EDE5-423C-A12F-A09E0B38D716}"/>
          </ac:spMkLst>
        </pc:spChg>
        <pc:spChg chg="mod">
          <ac:chgData name="Serkan Emen" userId="1c7928363d35ece6" providerId="LiveId" clId="{599B274B-2CE3-46B3-B7B9-5EC347AE9E9F}" dt="2026-06-03T09:10:05.817" v="57"/>
          <ac:spMkLst>
            <pc:docMk/>
            <pc:sldMk cId="743945134" sldId="257"/>
            <ac:spMk id="12" creationId="{3F49E8FD-A6E6-4743-A32D-3921685FDD10}"/>
          </ac:spMkLst>
        </pc:spChg>
        <pc:spChg chg="mod">
          <ac:chgData name="Serkan Emen" userId="1c7928363d35ece6" providerId="LiveId" clId="{599B274B-2CE3-46B3-B7B9-5EC347AE9E9F}" dt="2026-06-03T09:10:05.827" v="59"/>
          <ac:spMkLst>
            <pc:docMk/>
            <pc:sldMk cId="743945134" sldId="257"/>
            <ac:spMk id="13" creationId="{FE1AAD25-3E74-4AFB-AA88-8DDD2AD5673F}"/>
          </ac:spMkLst>
        </pc:spChg>
        <pc:spChg chg="mod">
          <ac:chgData name="Serkan Emen" userId="1c7928363d35ece6" providerId="LiveId" clId="{599B274B-2CE3-46B3-B7B9-5EC347AE9E9F}" dt="2026-06-03T09:10:05.832" v="61"/>
          <ac:spMkLst>
            <pc:docMk/>
            <pc:sldMk cId="743945134" sldId="257"/>
            <ac:spMk id="14" creationId="{9A2EF8B6-85BC-4F17-AD0E-4EFFD8105139}"/>
          </ac:spMkLst>
        </pc:spChg>
        <pc:spChg chg="mod">
          <ac:chgData name="Serkan Emen" userId="1c7928363d35ece6" providerId="LiveId" clId="{599B274B-2CE3-46B3-B7B9-5EC347AE9E9F}" dt="2026-06-03T09:10:05.832" v="63"/>
          <ac:spMkLst>
            <pc:docMk/>
            <pc:sldMk cId="743945134" sldId="257"/>
            <ac:spMk id="15" creationId="{80A08131-17DB-47F9-9691-7B365B763EB9}"/>
          </ac:spMkLst>
        </pc:spChg>
        <pc:spChg chg="mod">
          <ac:chgData name="Serkan Emen" userId="1c7928363d35ece6" providerId="LiveId" clId="{599B274B-2CE3-46B3-B7B9-5EC347AE9E9F}" dt="2026-06-03T09:10:05.832" v="65"/>
          <ac:spMkLst>
            <pc:docMk/>
            <pc:sldMk cId="743945134" sldId="257"/>
            <ac:spMk id="16" creationId="{565D13B3-B65C-4490-AD4C-D0A2828E86B1}"/>
          </ac:spMkLst>
        </pc:spChg>
        <pc:spChg chg="mod">
          <ac:chgData name="Serkan Emen" userId="1c7928363d35ece6" providerId="LiveId" clId="{599B274B-2CE3-46B3-B7B9-5EC347AE9E9F}" dt="2026-06-03T09:10:05.780" v="35"/>
          <ac:spMkLst>
            <pc:docMk/>
            <pc:sldMk cId="743945134" sldId="257"/>
            <ac:spMk id="17" creationId="{3F42829B-E743-4638-8455-F5EA648E886C}"/>
          </ac:spMkLst>
        </pc:spChg>
        <pc:picChg chg="add mod">
          <ac:chgData name="Serkan Emen" userId="1c7928363d35ece6" providerId="LiveId" clId="{599B274B-2CE3-46B3-B7B9-5EC347AE9E9F}" dt="2026-06-03T09:10:05.865" v="67"/>
          <ac:picMkLst>
            <pc:docMk/>
            <pc:sldMk cId="743945134" sldId="257"/>
            <ac:picMk id="19" creationId="{26AF847A-E20C-8EB7-B585-22D317393E17}"/>
          </ac:picMkLst>
        </pc:picChg>
      </pc:sldChg>
      <pc:sldChg chg="addSp modSp">
        <pc:chgData name="Serkan Emen" userId="1c7928363d35ece6" providerId="LiveId" clId="{599B274B-2CE3-46B3-B7B9-5EC347AE9E9F}" dt="2026-06-03T09:10:06.012" v="101"/>
        <pc:sldMkLst>
          <pc:docMk/>
          <pc:sldMk cId="1847335455" sldId="258"/>
        </pc:sldMkLst>
        <pc:spChg chg="mod">
          <ac:chgData name="Serkan Emen" userId="1c7928363d35ece6" providerId="LiveId" clId="{599B274B-2CE3-46B3-B7B9-5EC347AE9E9F}" dt="2026-06-03T09:10:05.896" v="71"/>
          <ac:spMkLst>
            <pc:docMk/>
            <pc:sldMk cId="1847335455" sldId="258"/>
            <ac:spMk id="2" creationId="{E6502D9A-A40B-48D1-8666-B9E09FC39845}"/>
          </ac:spMkLst>
        </pc:spChg>
        <pc:spChg chg="mod">
          <ac:chgData name="Serkan Emen" userId="1c7928363d35ece6" providerId="LiveId" clId="{599B274B-2CE3-46B3-B7B9-5EC347AE9E9F}" dt="2026-06-03T09:10:05.896" v="73"/>
          <ac:spMkLst>
            <pc:docMk/>
            <pc:sldMk cId="1847335455" sldId="258"/>
            <ac:spMk id="3" creationId="{03186F53-E8D5-4640-93FE-5D00CA56641E}"/>
          </ac:spMkLst>
        </pc:spChg>
        <pc:spChg chg="mod">
          <ac:chgData name="Serkan Emen" userId="1c7928363d35ece6" providerId="LiveId" clId="{599B274B-2CE3-46B3-B7B9-5EC347AE9E9F}" dt="2026-06-03T09:10:05.896" v="75"/>
          <ac:spMkLst>
            <pc:docMk/>
            <pc:sldMk cId="1847335455" sldId="258"/>
            <ac:spMk id="4" creationId="{E195B855-816B-4FAD-A58A-C3274E83E548}"/>
          </ac:spMkLst>
        </pc:spChg>
        <pc:spChg chg="mod">
          <ac:chgData name="Serkan Emen" userId="1c7928363d35ece6" providerId="LiveId" clId="{599B274B-2CE3-46B3-B7B9-5EC347AE9E9F}" dt="2026-06-03T09:10:05.911" v="77"/>
          <ac:spMkLst>
            <pc:docMk/>
            <pc:sldMk cId="1847335455" sldId="258"/>
            <ac:spMk id="5" creationId="{75F8E665-C9D0-4BCB-AA22-4F56B5B70902}"/>
          </ac:spMkLst>
        </pc:spChg>
        <pc:spChg chg="mod">
          <ac:chgData name="Serkan Emen" userId="1c7928363d35ece6" providerId="LiveId" clId="{599B274B-2CE3-46B3-B7B9-5EC347AE9E9F}" dt="2026-06-03T09:10:05.922" v="79"/>
          <ac:spMkLst>
            <pc:docMk/>
            <pc:sldMk cId="1847335455" sldId="258"/>
            <ac:spMk id="6" creationId="{C1177F4A-6D3F-4CF5-8054-9388CD3A1FD6}"/>
          </ac:spMkLst>
        </pc:spChg>
        <pc:spChg chg="mod">
          <ac:chgData name="Serkan Emen" userId="1c7928363d35ece6" providerId="LiveId" clId="{599B274B-2CE3-46B3-B7B9-5EC347AE9E9F}" dt="2026-06-03T09:10:05.927" v="81"/>
          <ac:spMkLst>
            <pc:docMk/>
            <pc:sldMk cId="1847335455" sldId="258"/>
            <ac:spMk id="7" creationId="{2005542F-FC7C-4C43-BB46-0C9CCE05F161}"/>
          </ac:spMkLst>
        </pc:spChg>
        <pc:spChg chg="mod">
          <ac:chgData name="Serkan Emen" userId="1c7928363d35ece6" providerId="LiveId" clId="{599B274B-2CE3-46B3-B7B9-5EC347AE9E9F}" dt="2026-06-03T09:10:05.933" v="83"/>
          <ac:spMkLst>
            <pc:docMk/>
            <pc:sldMk cId="1847335455" sldId="258"/>
            <ac:spMk id="8" creationId="{83CA35B4-81A4-4779-983D-803976A99BEE}"/>
          </ac:spMkLst>
        </pc:spChg>
        <pc:spChg chg="mod">
          <ac:chgData name="Serkan Emen" userId="1c7928363d35ece6" providerId="LiveId" clId="{599B274B-2CE3-46B3-B7B9-5EC347AE9E9F}" dt="2026-06-03T09:10:05.940" v="85"/>
          <ac:spMkLst>
            <pc:docMk/>
            <pc:sldMk cId="1847335455" sldId="258"/>
            <ac:spMk id="9" creationId="{E893CF34-8F79-4BB1-9E86-D41AF977D415}"/>
          </ac:spMkLst>
        </pc:spChg>
        <pc:spChg chg="mod">
          <ac:chgData name="Serkan Emen" userId="1c7928363d35ece6" providerId="LiveId" clId="{599B274B-2CE3-46B3-B7B9-5EC347AE9E9F}" dt="2026-06-03T09:10:05.947" v="87"/>
          <ac:spMkLst>
            <pc:docMk/>
            <pc:sldMk cId="1847335455" sldId="258"/>
            <ac:spMk id="10" creationId="{EB1AE490-D6FA-41E5-B7B1-26B6F601D590}"/>
          </ac:spMkLst>
        </pc:spChg>
        <pc:spChg chg="mod">
          <ac:chgData name="Serkan Emen" userId="1c7928363d35ece6" providerId="LiveId" clId="{599B274B-2CE3-46B3-B7B9-5EC347AE9E9F}" dt="2026-06-03T09:10:05.947" v="89"/>
          <ac:spMkLst>
            <pc:docMk/>
            <pc:sldMk cId="1847335455" sldId="258"/>
            <ac:spMk id="11" creationId="{EA19AC87-7177-4275-B3A3-031A9EBB2DE8}"/>
          </ac:spMkLst>
        </pc:spChg>
        <pc:spChg chg="mod">
          <ac:chgData name="Serkan Emen" userId="1c7928363d35ece6" providerId="LiveId" clId="{599B274B-2CE3-46B3-B7B9-5EC347AE9E9F}" dt="2026-06-03T09:10:05.958" v="91"/>
          <ac:spMkLst>
            <pc:docMk/>
            <pc:sldMk cId="1847335455" sldId="258"/>
            <ac:spMk id="12" creationId="{B29DDAE1-8C98-4767-A587-247D1A86E0B5}"/>
          </ac:spMkLst>
        </pc:spChg>
        <pc:spChg chg="mod">
          <ac:chgData name="Serkan Emen" userId="1c7928363d35ece6" providerId="LiveId" clId="{599B274B-2CE3-46B3-B7B9-5EC347AE9E9F}" dt="2026-06-03T09:10:05.958" v="93"/>
          <ac:spMkLst>
            <pc:docMk/>
            <pc:sldMk cId="1847335455" sldId="258"/>
            <ac:spMk id="13" creationId="{41BE28B3-9670-43F6-8526-1B3F95BEB753}"/>
          </ac:spMkLst>
        </pc:spChg>
        <pc:spChg chg="mod">
          <ac:chgData name="Serkan Emen" userId="1c7928363d35ece6" providerId="LiveId" clId="{599B274B-2CE3-46B3-B7B9-5EC347AE9E9F}" dt="2026-06-03T09:10:05.958" v="95"/>
          <ac:spMkLst>
            <pc:docMk/>
            <pc:sldMk cId="1847335455" sldId="258"/>
            <ac:spMk id="14" creationId="{BD4AC889-8A75-4CB5-BD66-6C5FF8D3877D}"/>
          </ac:spMkLst>
        </pc:spChg>
        <pc:spChg chg="mod">
          <ac:chgData name="Serkan Emen" userId="1c7928363d35ece6" providerId="LiveId" clId="{599B274B-2CE3-46B3-B7B9-5EC347AE9E9F}" dt="2026-06-03T09:10:05.975" v="97"/>
          <ac:spMkLst>
            <pc:docMk/>
            <pc:sldMk cId="1847335455" sldId="258"/>
            <ac:spMk id="15" creationId="{E7D85164-67AA-4288-B395-49C162CB2104}"/>
          </ac:spMkLst>
        </pc:spChg>
        <pc:spChg chg="mod">
          <ac:chgData name="Serkan Emen" userId="1c7928363d35ece6" providerId="LiveId" clId="{599B274B-2CE3-46B3-B7B9-5EC347AE9E9F}" dt="2026-06-03T09:10:05.975" v="99"/>
          <ac:spMkLst>
            <pc:docMk/>
            <pc:sldMk cId="1847335455" sldId="258"/>
            <ac:spMk id="16" creationId="{EC5D2FB8-0C14-4DBF-AD1E-95F415D24058}"/>
          </ac:spMkLst>
        </pc:spChg>
        <pc:spChg chg="mod">
          <ac:chgData name="Serkan Emen" userId="1c7928363d35ece6" providerId="LiveId" clId="{599B274B-2CE3-46B3-B7B9-5EC347AE9E9F}" dt="2026-06-03T09:10:05.882" v="69"/>
          <ac:spMkLst>
            <pc:docMk/>
            <pc:sldMk cId="1847335455" sldId="258"/>
            <ac:spMk id="17" creationId="{0D6E2FB5-B40A-4AFD-9CA1-330D499609E4}"/>
          </ac:spMkLst>
        </pc:spChg>
        <pc:picChg chg="add mod">
          <ac:chgData name="Serkan Emen" userId="1c7928363d35ece6" providerId="LiveId" clId="{599B274B-2CE3-46B3-B7B9-5EC347AE9E9F}" dt="2026-06-03T09:10:06.012" v="101"/>
          <ac:picMkLst>
            <pc:docMk/>
            <pc:sldMk cId="1847335455" sldId="258"/>
            <ac:picMk id="19" creationId="{D82582EE-0A0D-6580-8AB1-D2477EA9E22E}"/>
          </ac:picMkLst>
        </pc:picChg>
      </pc:sldChg>
      <pc:sldChg chg="addSp modSp">
        <pc:chgData name="Serkan Emen" userId="1c7928363d35ece6" providerId="LiveId" clId="{599B274B-2CE3-46B3-B7B9-5EC347AE9E9F}" dt="2026-06-03T09:10:06.179" v="135"/>
        <pc:sldMkLst>
          <pc:docMk/>
          <pc:sldMk cId="320047778" sldId="259"/>
        </pc:sldMkLst>
        <pc:spChg chg="mod">
          <ac:chgData name="Serkan Emen" userId="1c7928363d35ece6" providerId="LiveId" clId="{599B274B-2CE3-46B3-B7B9-5EC347AE9E9F}" dt="2026-06-03T09:10:06.047" v="105"/>
          <ac:spMkLst>
            <pc:docMk/>
            <pc:sldMk cId="320047778" sldId="259"/>
            <ac:spMk id="2" creationId="{B0608427-2F55-4DE7-9E71-244A6DAD5B2C}"/>
          </ac:spMkLst>
        </pc:spChg>
        <pc:spChg chg="mod">
          <ac:chgData name="Serkan Emen" userId="1c7928363d35ece6" providerId="LiveId" clId="{599B274B-2CE3-46B3-B7B9-5EC347AE9E9F}" dt="2026-06-03T09:10:06.053" v="107"/>
          <ac:spMkLst>
            <pc:docMk/>
            <pc:sldMk cId="320047778" sldId="259"/>
            <ac:spMk id="3" creationId="{04169E27-4750-4B7F-A902-93C1DFD8023B}"/>
          </ac:spMkLst>
        </pc:spChg>
        <pc:spChg chg="mod">
          <ac:chgData name="Serkan Emen" userId="1c7928363d35ece6" providerId="LiveId" clId="{599B274B-2CE3-46B3-B7B9-5EC347AE9E9F}" dt="2026-06-03T09:10:06.053" v="109"/>
          <ac:spMkLst>
            <pc:docMk/>
            <pc:sldMk cId="320047778" sldId="259"/>
            <ac:spMk id="4" creationId="{B07CB8DA-0027-43E5-A4A3-E7C3F20A901A}"/>
          </ac:spMkLst>
        </pc:spChg>
        <pc:spChg chg="mod">
          <ac:chgData name="Serkan Emen" userId="1c7928363d35ece6" providerId="LiveId" clId="{599B274B-2CE3-46B3-B7B9-5EC347AE9E9F}" dt="2026-06-03T09:10:06.053" v="111"/>
          <ac:spMkLst>
            <pc:docMk/>
            <pc:sldMk cId="320047778" sldId="259"/>
            <ac:spMk id="5" creationId="{F0E6D179-A6A1-4F3B-A205-061C091C4A20}"/>
          </ac:spMkLst>
        </pc:spChg>
        <pc:spChg chg="mod">
          <ac:chgData name="Serkan Emen" userId="1c7928363d35ece6" providerId="LiveId" clId="{599B274B-2CE3-46B3-B7B9-5EC347AE9E9F}" dt="2026-06-03T09:10:06.069" v="113"/>
          <ac:spMkLst>
            <pc:docMk/>
            <pc:sldMk cId="320047778" sldId="259"/>
            <ac:spMk id="6" creationId="{4C0DB04D-62A1-4E97-AC28-FCA985682C35}"/>
          </ac:spMkLst>
        </pc:spChg>
        <pc:spChg chg="mod">
          <ac:chgData name="Serkan Emen" userId="1c7928363d35ece6" providerId="LiveId" clId="{599B274B-2CE3-46B3-B7B9-5EC347AE9E9F}" dt="2026-06-03T09:10:06.073" v="115"/>
          <ac:spMkLst>
            <pc:docMk/>
            <pc:sldMk cId="320047778" sldId="259"/>
            <ac:spMk id="7" creationId="{9ED33DE2-568C-40B3-941A-F060D526C4BD}"/>
          </ac:spMkLst>
        </pc:spChg>
        <pc:spChg chg="mod">
          <ac:chgData name="Serkan Emen" userId="1c7928363d35ece6" providerId="LiveId" clId="{599B274B-2CE3-46B3-B7B9-5EC347AE9E9F}" dt="2026-06-03T09:10:06.085" v="117"/>
          <ac:spMkLst>
            <pc:docMk/>
            <pc:sldMk cId="320047778" sldId="259"/>
            <ac:spMk id="8" creationId="{1EA27AB2-40BA-4292-B8F9-93BE83F88B12}"/>
          </ac:spMkLst>
        </pc:spChg>
        <pc:spChg chg="mod">
          <ac:chgData name="Serkan Emen" userId="1c7928363d35ece6" providerId="LiveId" clId="{599B274B-2CE3-46B3-B7B9-5EC347AE9E9F}" dt="2026-06-03T09:10:06.085" v="119"/>
          <ac:spMkLst>
            <pc:docMk/>
            <pc:sldMk cId="320047778" sldId="259"/>
            <ac:spMk id="9" creationId="{2291A6B2-231D-49B3-85B9-D01273969E9D}"/>
          </ac:spMkLst>
        </pc:spChg>
        <pc:spChg chg="mod">
          <ac:chgData name="Serkan Emen" userId="1c7928363d35ece6" providerId="LiveId" clId="{599B274B-2CE3-46B3-B7B9-5EC347AE9E9F}" dt="2026-06-03T09:10:06.085" v="121"/>
          <ac:spMkLst>
            <pc:docMk/>
            <pc:sldMk cId="320047778" sldId="259"/>
            <ac:spMk id="10" creationId="{0E566F30-8E1A-42B8-A4C9-A89995621A8E}"/>
          </ac:spMkLst>
        </pc:spChg>
        <pc:spChg chg="mod">
          <ac:chgData name="Serkan Emen" userId="1c7928363d35ece6" providerId="LiveId" clId="{599B274B-2CE3-46B3-B7B9-5EC347AE9E9F}" dt="2026-06-03T09:10:06.104" v="123"/>
          <ac:spMkLst>
            <pc:docMk/>
            <pc:sldMk cId="320047778" sldId="259"/>
            <ac:spMk id="11" creationId="{3E3EBDB1-8E45-4CE8-8F14-B93013AF9D68}"/>
          </ac:spMkLst>
        </pc:spChg>
        <pc:spChg chg="mod">
          <ac:chgData name="Serkan Emen" userId="1c7928363d35ece6" providerId="LiveId" clId="{599B274B-2CE3-46B3-B7B9-5EC347AE9E9F}" dt="2026-06-03T09:10:06.113" v="125"/>
          <ac:spMkLst>
            <pc:docMk/>
            <pc:sldMk cId="320047778" sldId="259"/>
            <ac:spMk id="12" creationId="{65E98934-BA8F-4E64-AEF0-68D69449153F}"/>
          </ac:spMkLst>
        </pc:spChg>
        <pc:spChg chg="mod">
          <ac:chgData name="Serkan Emen" userId="1c7928363d35ece6" providerId="LiveId" clId="{599B274B-2CE3-46B3-B7B9-5EC347AE9E9F}" dt="2026-06-03T09:10:06.124" v="127"/>
          <ac:spMkLst>
            <pc:docMk/>
            <pc:sldMk cId="320047778" sldId="259"/>
            <ac:spMk id="13" creationId="{F965F8D9-6ECA-4200-8350-13891ED10151}"/>
          </ac:spMkLst>
        </pc:spChg>
        <pc:spChg chg="mod">
          <ac:chgData name="Serkan Emen" userId="1c7928363d35ece6" providerId="LiveId" clId="{599B274B-2CE3-46B3-B7B9-5EC347AE9E9F}" dt="2026-06-03T09:10:06.132" v="129"/>
          <ac:spMkLst>
            <pc:docMk/>
            <pc:sldMk cId="320047778" sldId="259"/>
            <ac:spMk id="14" creationId="{DC804A1E-2409-40EA-8933-5584CBDE8F03}"/>
          </ac:spMkLst>
        </pc:spChg>
        <pc:spChg chg="mod">
          <ac:chgData name="Serkan Emen" userId="1c7928363d35ece6" providerId="LiveId" clId="{599B274B-2CE3-46B3-B7B9-5EC347AE9E9F}" dt="2026-06-03T09:10:06.158" v="131"/>
          <ac:spMkLst>
            <pc:docMk/>
            <pc:sldMk cId="320047778" sldId="259"/>
            <ac:spMk id="15" creationId="{32C6B2BD-D079-44CB-9834-23B5AE34D5F8}"/>
          </ac:spMkLst>
        </pc:spChg>
        <pc:spChg chg="mod">
          <ac:chgData name="Serkan Emen" userId="1c7928363d35ece6" providerId="LiveId" clId="{599B274B-2CE3-46B3-B7B9-5EC347AE9E9F}" dt="2026-06-03T09:10:06.163" v="133"/>
          <ac:spMkLst>
            <pc:docMk/>
            <pc:sldMk cId="320047778" sldId="259"/>
            <ac:spMk id="16" creationId="{21514DCD-6578-4BC6-B8B4-F7B449B8BF40}"/>
          </ac:spMkLst>
        </pc:spChg>
        <pc:spChg chg="mod">
          <ac:chgData name="Serkan Emen" userId="1c7928363d35ece6" providerId="LiveId" clId="{599B274B-2CE3-46B3-B7B9-5EC347AE9E9F}" dt="2026-06-03T09:10:06.038" v="103"/>
          <ac:spMkLst>
            <pc:docMk/>
            <pc:sldMk cId="320047778" sldId="259"/>
            <ac:spMk id="17" creationId="{6ACA5455-7664-4832-874E-9961B5C61DEA}"/>
          </ac:spMkLst>
        </pc:spChg>
        <pc:picChg chg="add mod">
          <ac:chgData name="Serkan Emen" userId="1c7928363d35ece6" providerId="LiveId" clId="{599B274B-2CE3-46B3-B7B9-5EC347AE9E9F}" dt="2026-06-03T09:10:06.179" v="135"/>
          <ac:picMkLst>
            <pc:docMk/>
            <pc:sldMk cId="320047778" sldId="259"/>
            <ac:picMk id="19" creationId="{86CA50C5-75D6-D2EC-1308-DAAC25534D68}"/>
          </ac:picMkLst>
        </pc:picChg>
      </pc:sldChg>
      <pc:sldChg chg="addSp modSp">
        <pc:chgData name="Serkan Emen" userId="1c7928363d35ece6" providerId="LiveId" clId="{599B274B-2CE3-46B3-B7B9-5EC347AE9E9F}" dt="2026-06-03T09:10:06.470" v="205"/>
        <pc:sldMkLst>
          <pc:docMk/>
          <pc:sldMk cId="321426396" sldId="260"/>
        </pc:sldMkLst>
        <pc:spChg chg="mod">
          <ac:chgData name="Serkan Emen" userId="1c7928363d35ece6" providerId="LiveId" clId="{599B274B-2CE3-46B3-B7B9-5EC347AE9E9F}" dt="2026-06-03T09:10:06.237" v="139"/>
          <ac:spMkLst>
            <pc:docMk/>
            <pc:sldMk cId="321426396" sldId="260"/>
            <ac:spMk id="2" creationId="{4CC8CE59-474D-4C2D-9CE3-196701CC7D10}"/>
          </ac:spMkLst>
        </pc:spChg>
        <pc:spChg chg="mod">
          <ac:chgData name="Serkan Emen" userId="1c7928363d35ece6" providerId="LiveId" clId="{599B274B-2CE3-46B3-B7B9-5EC347AE9E9F}" dt="2026-06-03T09:10:06.241" v="141"/>
          <ac:spMkLst>
            <pc:docMk/>
            <pc:sldMk cId="321426396" sldId="260"/>
            <ac:spMk id="3" creationId="{F95E603D-F608-4066-BD25-C98C78B25CDD}"/>
          </ac:spMkLst>
        </pc:spChg>
        <pc:spChg chg="mod">
          <ac:chgData name="Serkan Emen" userId="1c7928363d35ece6" providerId="LiveId" clId="{599B274B-2CE3-46B3-B7B9-5EC347AE9E9F}" dt="2026-06-03T09:10:06.248" v="143"/>
          <ac:spMkLst>
            <pc:docMk/>
            <pc:sldMk cId="321426396" sldId="260"/>
            <ac:spMk id="4" creationId="{5B963BC7-8049-452C-8A6E-72BD9DCA38EB}"/>
          </ac:spMkLst>
        </pc:spChg>
        <pc:spChg chg="mod">
          <ac:chgData name="Serkan Emen" userId="1c7928363d35ece6" providerId="LiveId" clId="{599B274B-2CE3-46B3-B7B9-5EC347AE9E9F}" dt="2026-06-03T09:10:06.256" v="145"/>
          <ac:spMkLst>
            <pc:docMk/>
            <pc:sldMk cId="321426396" sldId="260"/>
            <ac:spMk id="5" creationId="{DE19586E-56DE-4C60-9D09-097C025E2FDB}"/>
          </ac:spMkLst>
        </pc:spChg>
        <pc:spChg chg="mod">
          <ac:chgData name="Serkan Emen" userId="1c7928363d35ece6" providerId="LiveId" clId="{599B274B-2CE3-46B3-B7B9-5EC347AE9E9F}" dt="2026-06-03T09:10:06.257" v="147"/>
          <ac:spMkLst>
            <pc:docMk/>
            <pc:sldMk cId="321426396" sldId="260"/>
            <ac:spMk id="6" creationId="{D1AD5CC7-1F22-4C68-A258-EFCC5EFAF517}"/>
          </ac:spMkLst>
        </pc:spChg>
        <pc:spChg chg="mod">
          <ac:chgData name="Serkan Emen" userId="1c7928363d35ece6" providerId="LiveId" clId="{599B274B-2CE3-46B3-B7B9-5EC347AE9E9F}" dt="2026-06-03T09:10:06.257" v="149"/>
          <ac:spMkLst>
            <pc:docMk/>
            <pc:sldMk cId="321426396" sldId="260"/>
            <ac:spMk id="7" creationId="{928BA3BA-912B-41F0-AD92-2030BEFF1532}"/>
          </ac:spMkLst>
        </pc:spChg>
        <pc:spChg chg="mod">
          <ac:chgData name="Serkan Emen" userId="1c7928363d35ece6" providerId="LiveId" clId="{599B274B-2CE3-46B3-B7B9-5EC347AE9E9F}" dt="2026-06-03T09:10:06.271" v="151"/>
          <ac:spMkLst>
            <pc:docMk/>
            <pc:sldMk cId="321426396" sldId="260"/>
            <ac:spMk id="8" creationId="{A9D546F0-DF4E-44DC-B470-2FB09E4EDC48}"/>
          </ac:spMkLst>
        </pc:spChg>
        <pc:spChg chg="mod">
          <ac:chgData name="Serkan Emen" userId="1c7928363d35ece6" providerId="LiveId" clId="{599B274B-2CE3-46B3-B7B9-5EC347AE9E9F}" dt="2026-06-03T09:10:06.271" v="153"/>
          <ac:spMkLst>
            <pc:docMk/>
            <pc:sldMk cId="321426396" sldId="260"/>
            <ac:spMk id="9" creationId="{8C0DCA2D-03A7-4870-8F58-5427D65921D3}"/>
          </ac:spMkLst>
        </pc:spChg>
        <pc:spChg chg="mod">
          <ac:chgData name="Serkan Emen" userId="1c7928363d35ece6" providerId="LiveId" clId="{599B274B-2CE3-46B3-B7B9-5EC347AE9E9F}" dt="2026-06-03T09:10:06.282" v="155"/>
          <ac:spMkLst>
            <pc:docMk/>
            <pc:sldMk cId="321426396" sldId="260"/>
            <ac:spMk id="10" creationId="{40AF1453-F18A-478B-8908-58B4632179C6}"/>
          </ac:spMkLst>
        </pc:spChg>
        <pc:spChg chg="mod">
          <ac:chgData name="Serkan Emen" userId="1c7928363d35ece6" providerId="LiveId" clId="{599B274B-2CE3-46B3-B7B9-5EC347AE9E9F}" dt="2026-06-03T09:10:06.287" v="157"/>
          <ac:spMkLst>
            <pc:docMk/>
            <pc:sldMk cId="321426396" sldId="260"/>
            <ac:spMk id="11" creationId="{86378CBA-C974-4DD5-918D-2D6C41D98FD5}"/>
          </ac:spMkLst>
        </pc:spChg>
        <pc:spChg chg="mod">
          <ac:chgData name="Serkan Emen" userId="1c7928363d35ece6" providerId="LiveId" clId="{599B274B-2CE3-46B3-B7B9-5EC347AE9E9F}" dt="2026-06-03T09:10:06.287" v="159"/>
          <ac:spMkLst>
            <pc:docMk/>
            <pc:sldMk cId="321426396" sldId="260"/>
            <ac:spMk id="12" creationId="{16AC8C3F-3F03-4427-B9AD-BC0ED7C149E0}"/>
          </ac:spMkLst>
        </pc:spChg>
        <pc:spChg chg="mod">
          <ac:chgData name="Serkan Emen" userId="1c7928363d35ece6" providerId="LiveId" clId="{599B274B-2CE3-46B3-B7B9-5EC347AE9E9F}" dt="2026-06-03T09:10:06.287" v="161"/>
          <ac:spMkLst>
            <pc:docMk/>
            <pc:sldMk cId="321426396" sldId="260"/>
            <ac:spMk id="13" creationId="{BC3E2031-2AB4-49B6-9702-25A1DA522677}"/>
          </ac:spMkLst>
        </pc:spChg>
        <pc:spChg chg="mod">
          <ac:chgData name="Serkan Emen" userId="1c7928363d35ece6" providerId="LiveId" clId="{599B274B-2CE3-46B3-B7B9-5EC347AE9E9F}" dt="2026-06-03T09:10:06.303" v="163"/>
          <ac:spMkLst>
            <pc:docMk/>
            <pc:sldMk cId="321426396" sldId="260"/>
            <ac:spMk id="14" creationId="{DE87E994-0CC6-46CB-ACC7-3E89F03D635E}"/>
          </ac:spMkLst>
        </pc:spChg>
        <pc:spChg chg="mod">
          <ac:chgData name="Serkan Emen" userId="1c7928363d35ece6" providerId="LiveId" clId="{599B274B-2CE3-46B3-B7B9-5EC347AE9E9F}" dt="2026-06-03T09:10:06.311" v="165"/>
          <ac:spMkLst>
            <pc:docMk/>
            <pc:sldMk cId="321426396" sldId="260"/>
            <ac:spMk id="15" creationId="{7664F78F-0282-47E2-A22F-ACD895B9CEB2}"/>
          </ac:spMkLst>
        </pc:spChg>
        <pc:spChg chg="mod">
          <ac:chgData name="Serkan Emen" userId="1c7928363d35ece6" providerId="LiveId" clId="{599B274B-2CE3-46B3-B7B9-5EC347AE9E9F}" dt="2026-06-03T09:10:06.318" v="167"/>
          <ac:spMkLst>
            <pc:docMk/>
            <pc:sldMk cId="321426396" sldId="260"/>
            <ac:spMk id="16" creationId="{A81F5C5B-C9CE-4B81-A759-47AFF4596981}"/>
          </ac:spMkLst>
        </pc:spChg>
        <pc:spChg chg="mod">
          <ac:chgData name="Serkan Emen" userId="1c7928363d35ece6" providerId="LiveId" clId="{599B274B-2CE3-46B3-B7B9-5EC347AE9E9F}" dt="2026-06-03T09:10:06.318" v="169"/>
          <ac:spMkLst>
            <pc:docMk/>
            <pc:sldMk cId="321426396" sldId="260"/>
            <ac:spMk id="17" creationId="{B1ACF23B-5243-4851-ABD2-05D5BCE80D1C}"/>
          </ac:spMkLst>
        </pc:spChg>
        <pc:spChg chg="mod">
          <ac:chgData name="Serkan Emen" userId="1c7928363d35ece6" providerId="LiveId" clId="{599B274B-2CE3-46B3-B7B9-5EC347AE9E9F}" dt="2026-06-03T09:10:06.329" v="171"/>
          <ac:spMkLst>
            <pc:docMk/>
            <pc:sldMk cId="321426396" sldId="260"/>
            <ac:spMk id="18" creationId="{12D0EA51-C3F9-44E0-9D26-CB2F8F6A81B0}"/>
          </ac:spMkLst>
        </pc:spChg>
        <pc:spChg chg="mod">
          <ac:chgData name="Serkan Emen" userId="1c7928363d35ece6" providerId="LiveId" clId="{599B274B-2CE3-46B3-B7B9-5EC347AE9E9F}" dt="2026-06-03T09:10:06.334" v="173"/>
          <ac:spMkLst>
            <pc:docMk/>
            <pc:sldMk cId="321426396" sldId="260"/>
            <ac:spMk id="19" creationId="{75EAAD86-33B9-46F1-B05E-73109E0965AD}"/>
          </ac:spMkLst>
        </pc:spChg>
        <pc:spChg chg="mod">
          <ac:chgData name="Serkan Emen" userId="1c7928363d35ece6" providerId="LiveId" clId="{599B274B-2CE3-46B3-B7B9-5EC347AE9E9F}" dt="2026-06-03T09:10:06.334" v="175"/>
          <ac:spMkLst>
            <pc:docMk/>
            <pc:sldMk cId="321426396" sldId="260"/>
            <ac:spMk id="20" creationId="{FD6CFE46-A490-4A98-A0D0-AEA5F2CF5730}"/>
          </ac:spMkLst>
        </pc:spChg>
        <pc:spChg chg="mod">
          <ac:chgData name="Serkan Emen" userId="1c7928363d35ece6" providerId="LiveId" clId="{599B274B-2CE3-46B3-B7B9-5EC347AE9E9F}" dt="2026-06-03T09:10:06.348" v="177"/>
          <ac:spMkLst>
            <pc:docMk/>
            <pc:sldMk cId="321426396" sldId="260"/>
            <ac:spMk id="21" creationId="{96C3D6BA-4EC5-447A-9099-D38CFEA7CEF2}"/>
          </ac:spMkLst>
        </pc:spChg>
        <pc:spChg chg="mod">
          <ac:chgData name="Serkan Emen" userId="1c7928363d35ece6" providerId="LiveId" clId="{599B274B-2CE3-46B3-B7B9-5EC347AE9E9F}" dt="2026-06-03T09:10:06.350" v="179"/>
          <ac:spMkLst>
            <pc:docMk/>
            <pc:sldMk cId="321426396" sldId="260"/>
            <ac:spMk id="22" creationId="{16F2D558-4EE5-4E57-9EDF-2EC94B247FB5}"/>
          </ac:spMkLst>
        </pc:spChg>
        <pc:spChg chg="mod">
          <ac:chgData name="Serkan Emen" userId="1c7928363d35ece6" providerId="LiveId" clId="{599B274B-2CE3-46B3-B7B9-5EC347AE9E9F}" dt="2026-06-03T09:10:06.358" v="181"/>
          <ac:spMkLst>
            <pc:docMk/>
            <pc:sldMk cId="321426396" sldId="260"/>
            <ac:spMk id="23" creationId="{12553F3A-35F3-4195-9A81-ABA1A32AD617}"/>
          </ac:spMkLst>
        </pc:spChg>
        <pc:spChg chg="mod">
          <ac:chgData name="Serkan Emen" userId="1c7928363d35ece6" providerId="LiveId" clId="{599B274B-2CE3-46B3-B7B9-5EC347AE9E9F}" dt="2026-06-03T09:10:06.365" v="183"/>
          <ac:spMkLst>
            <pc:docMk/>
            <pc:sldMk cId="321426396" sldId="260"/>
            <ac:spMk id="24" creationId="{9AA144D3-91E5-4CB1-AEE4-524C4C188CB2}"/>
          </ac:spMkLst>
        </pc:spChg>
        <pc:spChg chg="mod">
          <ac:chgData name="Serkan Emen" userId="1c7928363d35ece6" providerId="LiveId" clId="{599B274B-2CE3-46B3-B7B9-5EC347AE9E9F}" dt="2026-06-03T09:10:06.365" v="185"/>
          <ac:spMkLst>
            <pc:docMk/>
            <pc:sldMk cId="321426396" sldId="260"/>
            <ac:spMk id="25" creationId="{CA5AC747-A944-4150-AD68-0CD225D63AFA}"/>
          </ac:spMkLst>
        </pc:spChg>
        <pc:spChg chg="mod">
          <ac:chgData name="Serkan Emen" userId="1c7928363d35ece6" providerId="LiveId" clId="{599B274B-2CE3-46B3-B7B9-5EC347AE9E9F}" dt="2026-06-03T09:10:06.376" v="187"/>
          <ac:spMkLst>
            <pc:docMk/>
            <pc:sldMk cId="321426396" sldId="260"/>
            <ac:spMk id="26" creationId="{05BA6383-BB9A-4DEE-92AB-BD6DB76BE309}"/>
          </ac:spMkLst>
        </pc:spChg>
        <pc:spChg chg="mod">
          <ac:chgData name="Serkan Emen" userId="1c7928363d35ece6" providerId="LiveId" clId="{599B274B-2CE3-46B3-B7B9-5EC347AE9E9F}" dt="2026-06-03T09:10:06.381" v="189"/>
          <ac:spMkLst>
            <pc:docMk/>
            <pc:sldMk cId="321426396" sldId="260"/>
            <ac:spMk id="27" creationId="{106C3DC3-CA57-46CC-A063-432A5B1AA4AD}"/>
          </ac:spMkLst>
        </pc:spChg>
        <pc:spChg chg="mod">
          <ac:chgData name="Serkan Emen" userId="1c7928363d35ece6" providerId="LiveId" clId="{599B274B-2CE3-46B3-B7B9-5EC347AE9E9F}" dt="2026-06-03T09:10:06.381" v="191"/>
          <ac:spMkLst>
            <pc:docMk/>
            <pc:sldMk cId="321426396" sldId="260"/>
            <ac:spMk id="28" creationId="{0BA15B8A-6B2C-4CF9-8DE7-746ABFC494ED}"/>
          </ac:spMkLst>
        </pc:spChg>
        <pc:spChg chg="mod">
          <ac:chgData name="Serkan Emen" userId="1c7928363d35ece6" providerId="LiveId" clId="{599B274B-2CE3-46B3-B7B9-5EC347AE9E9F}" dt="2026-06-03T09:10:06.394" v="193"/>
          <ac:spMkLst>
            <pc:docMk/>
            <pc:sldMk cId="321426396" sldId="260"/>
            <ac:spMk id="29" creationId="{242BD975-2879-4D9C-BFB6-C35A5282A18B}"/>
          </ac:spMkLst>
        </pc:spChg>
        <pc:spChg chg="mod">
          <ac:chgData name="Serkan Emen" userId="1c7928363d35ece6" providerId="LiveId" clId="{599B274B-2CE3-46B3-B7B9-5EC347AE9E9F}" dt="2026-06-03T09:10:06.399" v="195"/>
          <ac:spMkLst>
            <pc:docMk/>
            <pc:sldMk cId="321426396" sldId="260"/>
            <ac:spMk id="30" creationId="{0F394C90-A01E-48A5-82A4-FF17F1D423F2}"/>
          </ac:spMkLst>
        </pc:spChg>
        <pc:spChg chg="mod">
          <ac:chgData name="Serkan Emen" userId="1c7928363d35ece6" providerId="LiveId" clId="{599B274B-2CE3-46B3-B7B9-5EC347AE9E9F}" dt="2026-06-03T09:10:06.405" v="197"/>
          <ac:spMkLst>
            <pc:docMk/>
            <pc:sldMk cId="321426396" sldId="260"/>
            <ac:spMk id="31" creationId="{ECFD0E28-C7A4-4DED-8F4B-978864352C60}"/>
          </ac:spMkLst>
        </pc:spChg>
        <pc:spChg chg="mod">
          <ac:chgData name="Serkan Emen" userId="1c7928363d35ece6" providerId="LiveId" clId="{599B274B-2CE3-46B3-B7B9-5EC347AE9E9F}" dt="2026-06-03T09:10:06.411" v="199"/>
          <ac:spMkLst>
            <pc:docMk/>
            <pc:sldMk cId="321426396" sldId="260"/>
            <ac:spMk id="32" creationId="{C3D42E98-12ED-450E-86F2-D59C5442BD0C}"/>
          </ac:spMkLst>
        </pc:spChg>
        <pc:spChg chg="mod">
          <ac:chgData name="Serkan Emen" userId="1c7928363d35ece6" providerId="LiveId" clId="{599B274B-2CE3-46B3-B7B9-5EC347AE9E9F}" dt="2026-06-03T09:10:06.418" v="201"/>
          <ac:spMkLst>
            <pc:docMk/>
            <pc:sldMk cId="321426396" sldId="260"/>
            <ac:spMk id="33" creationId="{9878B319-36CD-44D6-AE19-6535A842EECC}"/>
          </ac:spMkLst>
        </pc:spChg>
        <pc:spChg chg="mod">
          <ac:chgData name="Serkan Emen" userId="1c7928363d35ece6" providerId="LiveId" clId="{599B274B-2CE3-46B3-B7B9-5EC347AE9E9F}" dt="2026-06-03T09:10:06.434" v="203"/>
          <ac:spMkLst>
            <pc:docMk/>
            <pc:sldMk cId="321426396" sldId="260"/>
            <ac:spMk id="34" creationId="{3B573741-F663-475B-83C0-05529114E695}"/>
          </ac:spMkLst>
        </pc:spChg>
        <pc:spChg chg="mod">
          <ac:chgData name="Serkan Emen" userId="1c7928363d35ece6" providerId="LiveId" clId="{599B274B-2CE3-46B3-B7B9-5EC347AE9E9F}" dt="2026-06-03T09:10:06.226" v="137"/>
          <ac:spMkLst>
            <pc:docMk/>
            <pc:sldMk cId="321426396" sldId="260"/>
            <ac:spMk id="35" creationId="{03F69EEB-C40A-4DE5-BC7E-F80C6C90CD12}"/>
          </ac:spMkLst>
        </pc:spChg>
        <pc:picChg chg="add mod">
          <ac:chgData name="Serkan Emen" userId="1c7928363d35ece6" providerId="LiveId" clId="{599B274B-2CE3-46B3-B7B9-5EC347AE9E9F}" dt="2026-06-03T09:10:06.470" v="205"/>
          <ac:picMkLst>
            <pc:docMk/>
            <pc:sldMk cId="321426396" sldId="260"/>
            <ac:picMk id="37" creationId="{5F45F1AA-BE20-6CB4-6502-1FEDF7BD1BEB}"/>
          </ac:picMkLst>
        </pc:picChg>
      </pc:sldChg>
      <pc:sldChg chg="addSp modSp">
        <pc:chgData name="Serkan Emen" userId="1c7928363d35ece6" providerId="LiveId" clId="{599B274B-2CE3-46B3-B7B9-5EC347AE9E9F}" dt="2026-06-03T09:10:06.703" v="245"/>
        <pc:sldMkLst>
          <pc:docMk/>
          <pc:sldMk cId="519654717" sldId="261"/>
        </pc:sldMkLst>
        <pc:spChg chg="mod">
          <ac:chgData name="Serkan Emen" userId="1c7928363d35ece6" providerId="LiveId" clId="{599B274B-2CE3-46B3-B7B9-5EC347AE9E9F}" dt="2026-06-03T09:10:06.528" v="209"/>
          <ac:spMkLst>
            <pc:docMk/>
            <pc:sldMk cId="519654717" sldId="261"/>
            <ac:spMk id="2" creationId="{CF9F9DFC-FE4D-4EFB-94BB-55DEF5A0AAB0}"/>
          </ac:spMkLst>
        </pc:spChg>
        <pc:spChg chg="mod">
          <ac:chgData name="Serkan Emen" userId="1c7928363d35ece6" providerId="LiveId" clId="{599B274B-2CE3-46B3-B7B9-5EC347AE9E9F}" dt="2026-06-03T09:10:06.533" v="211"/>
          <ac:spMkLst>
            <pc:docMk/>
            <pc:sldMk cId="519654717" sldId="261"/>
            <ac:spMk id="3" creationId="{789D3BF8-E7B5-4280-B436-4FFFBDB082E0}"/>
          </ac:spMkLst>
        </pc:spChg>
        <pc:spChg chg="mod">
          <ac:chgData name="Serkan Emen" userId="1c7928363d35ece6" providerId="LiveId" clId="{599B274B-2CE3-46B3-B7B9-5EC347AE9E9F}" dt="2026-06-03T09:10:06.558" v="213"/>
          <ac:spMkLst>
            <pc:docMk/>
            <pc:sldMk cId="519654717" sldId="261"/>
            <ac:spMk id="4" creationId="{006C6C58-9729-40A2-9E6E-B93BC5F2ED80}"/>
          </ac:spMkLst>
        </pc:spChg>
        <pc:spChg chg="mod">
          <ac:chgData name="Serkan Emen" userId="1c7928363d35ece6" providerId="LiveId" clId="{599B274B-2CE3-46B3-B7B9-5EC347AE9E9F}" dt="2026-06-03T09:10:06.566" v="215"/>
          <ac:spMkLst>
            <pc:docMk/>
            <pc:sldMk cId="519654717" sldId="261"/>
            <ac:spMk id="5" creationId="{A7BFDD4A-8A1D-46EB-AB47-B59A29FB9289}"/>
          </ac:spMkLst>
        </pc:spChg>
        <pc:spChg chg="mod">
          <ac:chgData name="Serkan Emen" userId="1c7928363d35ece6" providerId="LiveId" clId="{599B274B-2CE3-46B3-B7B9-5EC347AE9E9F}" dt="2026-06-03T09:10:06.581" v="217"/>
          <ac:spMkLst>
            <pc:docMk/>
            <pc:sldMk cId="519654717" sldId="261"/>
            <ac:spMk id="6" creationId="{39FE553A-DF08-4DB8-BB7C-36B3CF593FAF}"/>
          </ac:spMkLst>
        </pc:spChg>
        <pc:spChg chg="mod">
          <ac:chgData name="Serkan Emen" userId="1c7928363d35ece6" providerId="LiveId" clId="{599B274B-2CE3-46B3-B7B9-5EC347AE9E9F}" dt="2026-06-03T09:10:06.597" v="219"/>
          <ac:spMkLst>
            <pc:docMk/>
            <pc:sldMk cId="519654717" sldId="261"/>
            <ac:spMk id="7" creationId="{F6E3A370-419D-409B-BD21-1CCF0A5D6E77}"/>
          </ac:spMkLst>
        </pc:spChg>
        <pc:spChg chg="mod">
          <ac:chgData name="Serkan Emen" userId="1c7928363d35ece6" providerId="LiveId" clId="{599B274B-2CE3-46B3-B7B9-5EC347AE9E9F}" dt="2026-06-03T09:10:06.597" v="221"/>
          <ac:spMkLst>
            <pc:docMk/>
            <pc:sldMk cId="519654717" sldId="261"/>
            <ac:spMk id="8" creationId="{2B2EC036-D0C4-4C3E-ADC9-F91339DC84E9}"/>
          </ac:spMkLst>
        </pc:spChg>
        <pc:spChg chg="mod">
          <ac:chgData name="Serkan Emen" userId="1c7928363d35ece6" providerId="LiveId" clId="{599B274B-2CE3-46B3-B7B9-5EC347AE9E9F}" dt="2026-06-03T09:10:06.612" v="223"/>
          <ac:spMkLst>
            <pc:docMk/>
            <pc:sldMk cId="519654717" sldId="261"/>
            <ac:spMk id="9" creationId="{CECDC58B-5993-46C5-A734-FA533DEFF496}"/>
          </ac:spMkLst>
        </pc:spChg>
        <pc:spChg chg="mod">
          <ac:chgData name="Serkan Emen" userId="1c7928363d35ece6" providerId="LiveId" clId="{599B274B-2CE3-46B3-B7B9-5EC347AE9E9F}" dt="2026-06-03T09:10:06.612" v="225"/>
          <ac:spMkLst>
            <pc:docMk/>
            <pc:sldMk cId="519654717" sldId="261"/>
            <ac:spMk id="10" creationId="{F8A43284-D295-4CEC-A28C-1DFF3F52E127}"/>
          </ac:spMkLst>
        </pc:spChg>
        <pc:spChg chg="mod">
          <ac:chgData name="Serkan Emen" userId="1c7928363d35ece6" providerId="LiveId" clId="{599B274B-2CE3-46B3-B7B9-5EC347AE9E9F}" dt="2026-06-03T09:10:06.628" v="227"/>
          <ac:spMkLst>
            <pc:docMk/>
            <pc:sldMk cId="519654717" sldId="261"/>
            <ac:spMk id="11" creationId="{46FDDCD7-DEBD-490E-B6D8-C6D14A068B2B}"/>
          </ac:spMkLst>
        </pc:spChg>
        <pc:spChg chg="mod">
          <ac:chgData name="Serkan Emen" userId="1c7928363d35ece6" providerId="LiveId" clId="{599B274B-2CE3-46B3-B7B9-5EC347AE9E9F}" dt="2026-06-03T09:10:06.635" v="229"/>
          <ac:spMkLst>
            <pc:docMk/>
            <pc:sldMk cId="519654717" sldId="261"/>
            <ac:spMk id="12" creationId="{A52097F6-7072-4543-970E-32D810C09C97}"/>
          </ac:spMkLst>
        </pc:spChg>
        <pc:spChg chg="mod">
          <ac:chgData name="Serkan Emen" userId="1c7928363d35ece6" providerId="LiveId" clId="{599B274B-2CE3-46B3-B7B9-5EC347AE9E9F}" dt="2026-06-03T09:10:06.643" v="231"/>
          <ac:spMkLst>
            <pc:docMk/>
            <pc:sldMk cId="519654717" sldId="261"/>
            <ac:spMk id="13" creationId="{58732CAB-94F3-472B-A5E4-E128D5D63644}"/>
          </ac:spMkLst>
        </pc:spChg>
        <pc:spChg chg="mod">
          <ac:chgData name="Serkan Emen" userId="1c7928363d35ece6" providerId="LiveId" clId="{599B274B-2CE3-46B3-B7B9-5EC347AE9E9F}" dt="2026-06-03T09:10:06.648" v="233"/>
          <ac:spMkLst>
            <pc:docMk/>
            <pc:sldMk cId="519654717" sldId="261"/>
            <ac:spMk id="14" creationId="{715D07E6-E11E-4EAB-B0E2-6E39B8D0DFF4}"/>
          </ac:spMkLst>
        </pc:spChg>
        <pc:spChg chg="mod">
          <ac:chgData name="Serkan Emen" userId="1c7928363d35ece6" providerId="LiveId" clId="{599B274B-2CE3-46B3-B7B9-5EC347AE9E9F}" dt="2026-06-03T09:10:06.648" v="235"/>
          <ac:spMkLst>
            <pc:docMk/>
            <pc:sldMk cId="519654717" sldId="261"/>
            <ac:spMk id="15" creationId="{0722C783-D326-4634-BF89-6AFDABF784C2}"/>
          </ac:spMkLst>
        </pc:spChg>
        <pc:spChg chg="mod">
          <ac:chgData name="Serkan Emen" userId="1c7928363d35ece6" providerId="LiveId" clId="{599B274B-2CE3-46B3-B7B9-5EC347AE9E9F}" dt="2026-06-03T09:10:06.656" v="237"/>
          <ac:spMkLst>
            <pc:docMk/>
            <pc:sldMk cId="519654717" sldId="261"/>
            <ac:spMk id="16" creationId="{7D5242FC-C2BF-4865-8D1B-A5FDB5C64D27}"/>
          </ac:spMkLst>
        </pc:spChg>
        <pc:spChg chg="mod">
          <ac:chgData name="Serkan Emen" userId="1c7928363d35ece6" providerId="LiveId" clId="{599B274B-2CE3-46B3-B7B9-5EC347AE9E9F}" dt="2026-06-03T09:10:06.656" v="239"/>
          <ac:spMkLst>
            <pc:docMk/>
            <pc:sldMk cId="519654717" sldId="261"/>
            <ac:spMk id="17" creationId="{35B5D70C-A09D-4A38-B346-FA7DC874D7C5}"/>
          </ac:spMkLst>
        </pc:spChg>
        <pc:spChg chg="mod">
          <ac:chgData name="Serkan Emen" userId="1c7928363d35ece6" providerId="LiveId" clId="{599B274B-2CE3-46B3-B7B9-5EC347AE9E9F}" dt="2026-06-03T09:10:06.674" v="241"/>
          <ac:spMkLst>
            <pc:docMk/>
            <pc:sldMk cId="519654717" sldId="261"/>
            <ac:spMk id="18" creationId="{0DBE7A78-3BB1-4F04-823A-8A310B7F3107}"/>
          </ac:spMkLst>
        </pc:spChg>
        <pc:spChg chg="mod">
          <ac:chgData name="Serkan Emen" userId="1c7928363d35ece6" providerId="LiveId" clId="{599B274B-2CE3-46B3-B7B9-5EC347AE9E9F}" dt="2026-06-03T09:10:06.682" v="243"/>
          <ac:spMkLst>
            <pc:docMk/>
            <pc:sldMk cId="519654717" sldId="261"/>
            <ac:spMk id="19" creationId="{E0D6B5E9-034E-45C4-834B-C06E1A987964}"/>
          </ac:spMkLst>
        </pc:spChg>
        <pc:spChg chg="mod">
          <ac:chgData name="Serkan Emen" userId="1c7928363d35ece6" providerId="LiveId" clId="{599B274B-2CE3-46B3-B7B9-5EC347AE9E9F}" dt="2026-06-03T09:10:06.518" v="207"/>
          <ac:spMkLst>
            <pc:docMk/>
            <pc:sldMk cId="519654717" sldId="261"/>
            <ac:spMk id="20" creationId="{FBF33443-F6D8-40BB-A794-6E16BDB4BA1A}"/>
          </ac:spMkLst>
        </pc:spChg>
        <pc:picChg chg="add mod">
          <ac:chgData name="Serkan Emen" userId="1c7928363d35ece6" providerId="LiveId" clId="{599B274B-2CE3-46B3-B7B9-5EC347AE9E9F}" dt="2026-06-03T09:10:06.703" v="245"/>
          <ac:picMkLst>
            <pc:docMk/>
            <pc:sldMk cId="519654717" sldId="261"/>
            <ac:picMk id="22" creationId="{C2C2D127-B46A-72AF-3CE5-87EBEE8322A3}"/>
          </ac:picMkLst>
        </pc:picChg>
      </pc:sldChg>
      <pc:sldChg chg="addSp modSp">
        <pc:chgData name="Serkan Emen" userId="1c7928363d35ece6" providerId="LiveId" clId="{599B274B-2CE3-46B3-B7B9-5EC347AE9E9F}" dt="2026-06-03T09:10:06.884" v="279"/>
        <pc:sldMkLst>
          <pc:docMk/>
          <pc:sldMk cId="1234779015" sldId="262"/>
        </pc:sldMkLst>
        <pc:spChg chg="mod">
          <ac:chgData name="Serkan Emen" userId="1c7928363d35ece6" providerId="LiveId" clId="{599B274B-2CE3-46B3-B7B9-5EC347AE9E9F}" dt="2026-06-03T09:10:06.751" v="249"/>
          <ac:spMkLst>
            <pc:docMk/>
            <pc:sldMk cId="1234779015" sldId="262"/>
            <ac:spMk id="2" creationId="{548393BE-9580-468A-A0C6-79D580E0C5B9}"/>
          </ac:spMkLst>
        </pc:spChg>
        <pc:spChg chg="mod">
          <ac:chgData name="Serkan Emen" userId="1c7928363d35ece6" providerId="LiveId" clId="{599B274B-2CE3-46B3-B7B9-5EC347AE9E9F}" dt="2026-06-03T09:10:06.758" v="251"/>
          <ac:spMkLst>
            <pc:docMk/>
            <pc:sldMk cId="1234779015" sldId="262"/>
            <ac:spMk id="3" creationId="{2CEAB848-41CE-482D-B4D4-0DC13857CBD8}"/>
          </ac:spMkLst>
        </pc:spChg>
        <pc:spChg chg="mod">
          <ac:chgData name="Serkan Emen" userId="1c7928363d35ece6" providerId="LiveId" clId="{599B274B-2CE3-46B3-B7B9-5EC347AE9E9F}" dt="2026-06-03T09:10:06.758" v="253"/>
          <ac:spMkLst>
            <pc:docMk/>
            <pc:sldMk cId="1234779015" sldId="262"/>
            <ac:spMk id="4" creationId="{850686FD-3A3F-4C39-9F9E-F3F6A60D5247}"/>
          </ac:spMkLst>
        </pc:spChg>
        <pc:spChg chg="mod">
          <ac:chgData name="Serkan Emen" userId="1c7928363d35ece6" providerId="LiveId" clId="{599B274B-2CE3-46B3-B7B9-5EC347AE9E9F}" dt="2026-06-03T09:10:06.767" v="255"/>
          <ac:spMkLst>
            <pc:docMk/>
            <pc:sldMk cId="1234779015" sldId="262"/>
            <ac:spMk id="5" creationId="{7CC91F8B-A805-4913-B08B-3D44E20EFD34}"/>
          </ac:spMkLst>
        </pc:spChg>
        <pc:spChg chg="mod">
          <ac:chgData name="Serkan Emen" userId="1c7928363d35ece6" providerId="LiveId" clId="{599B274B-2CE3-46B3-B7B9-5EC347AE9E9F}" dt="2026-06-03T09:10:06.777" v="257"/>
          <ac:spMkLst>
            <pc:docMk/>
            <pc:sldMk cId="1234779015" sldId="262"/>
            <ac:spMk id="6" creationId="{5B19B6CD-FFE0-4C09-97E9-9A7A2B5EB2BF}"/>
          </ac:spMkLst>
        </pc:spChg>
        <pc:spChg chg="mod">
          <ac:chgData name="Serkan Emen" userId="1c7928363d35ece6" providerId="LiveId" clId="{599B274B-2CE3-46B3-B7B9-5EC347AE9E9F}" dt="2026-06-03T09:10:06.782" v="259"/>
          <ac:spMkLst>
            <pc:docMk/>
            <pc:sldMk cId="1234779015" sldId="262"/>
            <ac:spMk id="7" creationId="{B5E39E0A-3A65-4E61-B9A1-2DFE59335AC4}"/>
          </ac:spMkLst>
        </pc:spChg>
        <pc:spChg chg="mod">
          <ac:chgData name="Serkan Emen" userId="1c7928363d35ece6" providerId="LiveId" clId="{599B274B-2CE3-46B3-B7B9-5EC347AE9E9F}" dt="2026-06-03T09:10:06.791" v="261"/>
          <ac:spMkLst>
            <pc:docMk/>
            <pc:sldMk cId="1234779015" sldId="262"/>
            <ac:spMk id="8" creationId="{8C8647E0-1222-4BAA-8E3C-2C566B37BE61}"/>
          </ac:spMkLst>
        </pc:spChg>
        <pc:spChg chg="mod">
          <ac:chgData name="Serkan Emen" userId="1c7928363d35ece6" providerId="LiveId" clId="{599B274B-2CE3-46B3-B7B9-5EC347AE9E9F}" dt="2026-06-03T09:10:06.800" v="263"/>
          <ac:spMkLst>
            <pc:docMk/>
            <pc:sldMk cId="1234779015" sldId="262"/>
            <ac:spMk id="9" creationId="{C38D527A-EB4A-4E77-9AD1-A4A963649883}"/>
          </ac:spMkLst>
        </pc:spChg>
        <pc:spChg chg="mod">
          <ac:chgData name="Serkan Emen" userId="1c7928363d35ece6" providerId="LiveId" clId="{599B274B-2CE3-46B3-B7B9-5EC347AE9E9F}" dt="2026-06-03T09:10:06.809" v="265"/>
          <ac:spMkLst>
            <pc:docMk/>
            <pc:sldMk cId="1234779015" sldId="262"/>
            <ac:spMk id="10" creationId="{806DF7FC-F511-4D91-B780-C766876DF006}"/>
          </ac:spMkLst>
        </pc:spChg>
        <pc:spChg chg="mod">
          <ac:chgData name="Serkan Emen" userId="1c7928363d35ece6" providerId="LiveId" clId="{599B274B-2CE3-46B3-B7B9-5EC347AE9E9F}" dt="2026-06-03T09:10:06.814" v="267"/>
          <ac:spMkLst>
            <pc:docMk/>
            <pc:sldMk cId="1234779015" sldId="262"/>
            <ac:spMk id="11" creationId="{6A63BA89-73FD-43D4-A5CF-65DDE35A85DD}"/>
          </ac:spMkLst>
        </pc:spChg>
        <pc:spChg chg="mod">
          <ac:chgData name="Serkan Emen" userId="1c7928363d35ece6" providerId="LiveId" clId="{599B274B-2CE3-46B3-B7B9-5EC347AE9E9F}" dt="2026-06-03T09:10:06.824" v="269"/>
          <ac:spMkLst>
            <pc:docMk/>
            <pc:sldMk cId="1234779015" sldId="262"/>
            <ac:spMk id="12" creationId="{BC3A83D2-8E55-4934-82A5-7BDDED08FA48}"/>
          </ac:spMkLst>
        </pc:spChg>
        <pc:spChg chg="mod">
          <ac:chgData name="Serkan Emen" userId="1c7928363d35ece6" providerId="LiveId" clId="{599B274B-2CE3-46B3-B7B9-5EC347AE9E9F}" dt="2026-06-03T09:10:06.829" v="271"/>
          <ac:spMkLst>
            <pc:docMk/>
            <pc:sldMk cId="1234779015" sldId="262"/>
            <ac:spMk id="13" creationId="{8E5F2C01-2EAB-4F3E-8613-03D5FBFCBE29}"/>
          </ac:spMkLst>
        </pc:spChg>
        <pc:spChg chg="mod">
          <ac:chgData name="Serkan Emen" userId="1c7928363d35ece6" providerId="LiveId" clId="{599B274B-2CE3-46B3-B7B9-5EC347AE9E9F}" dt="2026-06-03T09:10:06.829" v="273"/>
          <ac:spMkLst>
            <pc:docMk/>
            <pc:sldMk cId="1234779015" sldId="262"/>
            <ac:spMk id="14" creationId="{DCDF3EDA-C331-4027-81A0-7EDD28941E86}"/>
          </ac:spMkLst>
        </pc:spChg>
        <pc:spChg chg="mod">
          <ac:chgData name="Serkan Emen" userId="1c7928363d35ece6" providerId="LiveId" clId="{599B274B-2CE3-46B3-B7B9-5EC347AE9E9F}" dt="2026-06-03T09:10:06.848" v="275"/>
          <ac:spMkLst>
            <pc:docMk/>
            <pc:sldMk cId="1234779015" sldId="262"/>
            <ac:spMk id="15" creationId="{1B4C7811-DD92-4D00-8A5B-AFF24A79BFE2}"/>
          </ac:spMkLst>
        </pc:spChg>
        <pc:spChg chg="mod">
          <ac:chgData name="Serkan Emen" userId="1c7928363d35ece6" providerId="LiveId" clId="{599B274B-2CE3-46B3-B7B9-5EC347AE9E9F}" dt="2026-06-03T09:10:06.848" v="277"/>
          <ac:spMkLst>
            <pc:docMk/>
            <pc:sldMk cId="1234779015" sldId="262"/>
            <ac:spMk id="16" creationId="{6261FEB4-22AD-469A-AAAC-3705468CE616}"/>
          </ac:spMkLst>
        </pc:spChg>
        <pc:spChg chg="mod">
          <ac:chgData name="Serkan Emen" userId="1c7928363d35ece6" providerId="LiveId" clId="{599B274B-2CE3-46B3-B7B9-5EC347AE9E9F}" dt="2026-06-03T09:10:06.735" v="247"/>
          <ac:spMkLst>
            <pc:docMk/>
            <pc:sldMk cId="1234779015" sldId="262"/>
            <ac:spMk id="17" creationId="{35EB1C17-A7EF-4836-846F-733D512185FA}"/>
          </ac:spMkLst>
        </pc:spChg>
        <pc:picChg chg="add mod">
          <ac:chgData name="Serkan Emen" userId="1c7928363d35ece6" providerId="LiveId" clId="{599B274B-2CE3-46B3-B7B9-5EC347AE9E9F}" dt="2026-06-03T09:10:06.884" v="279"/>
          <ac:picMkLst>
            <pc:docMk/>
            <pc:sldMk cId="1234779015" sldId="262"/>
            <ac:picMk id="19" creationId="{5912BCF2-AB93-CB67-3962-5AD7E43C1AD8}"/>
          </ac:picMkLst>
        </pc:picChg>
      </pc:sldChg>
      <pc:sldChg chg="addSp modSp">
        <pc:chgData name="Serkan Emen" userId="1c7928363d35ece6" providerId="LiveId" clId="{599B274B-2CE3-46B3-B7B9-5EC347AE9E9F}" dt="2026-06-03T09:10:07.071" v="319"/>
        <pc:sldMkLst>
          <pc:docMk/>
          <pc:sldMk cId="1642612844" sldId="263"/>
        </pc:sldMkLst>
        <pc:spChg chg="mod">
          <ac:chgData name="Serkan Emen" userId="1c7928363d35ece6" providerId="LiveId" clId="{599B274B-2CE3-46B3-B7B9-5EC347AE9E9F}" dt="2026-06-03T09:10:06.906" v="283"/>
          <ac:spMkLst>
            <pc:docMk/>
            <pc:sldMk cId="1642612844" sldId="263"/>
            <ac:spMk id="2" creationId="{0D250E06-FA76-43EE-955F-D2E1A731B67D}"/>
          </ac:spMkLst>
        </pc:spChg>
        <pc:spChg chg="mod">
          <ac:chgData name="Serkan Emen" userId="1c7928363d35ece6" providerId="LiveId" clId="{599B274B-2CE3-46B3-B7B9-5EC347AE9E9F}" dt="2026-06-03T09:10:06.921" v="285"/>
          <ac:spMkLst>
            <pc:docMk/>
            <pc:sldMk cId="1642612844" sldId="263"/>
            <ac:spMk id="3" creationId="{D74CFDEA-EF4D-446A-994B-FE6E228DE09F}"/>
          </ac:spMkLst>
        </pc:spChg>
        <pc:spChg chg="mod">
          <ac:chgData name="Serkan Emen" userId="1c7928363d35ece6" providerId="LiveId" clId="{599B274B-2CE3-46B3-B7B9-5EC347AE9E9F}" dt="2026-06-03T09:10:06.932" v="287"/>
          <ac:spMkLst>
            <pc:docMk/>
            <pc:sldMk cId="1642612844" sldId="263"/>
            <ac:spMk id="4" creationId="{931B3B43-6D12-4FA4-A474-EB4AA6CA24B3}"/>
          </ac:spMkLst>
        </pc:spChg>
        <pc:spChg chg="mod">
          <ac:chgData name="Serkan Emen" userId="1c7928363d35ece6" providerId="LiveId" clId="{599B274B-2CE3-46B3-B7B9-5EC347AE9E9F}" dt="2026-06-03T09:10:06.944" v="289"/>
          <ac:spMkLst>
            <pc:docMk/>
            <pc:sldMk cId="1642612844" sldId="263"/>
            <ac:spMk id="5" creationId="{2506C0F0-22AD-4E5E-8D47-366F66EB4C08}"/>
          </ac:spMkLst>
        </pc:spChg>
        <pc:spChg chg="mod">
          <ac:chgData name="Serkan Emen" userId="1c7928363d35ece6" providerId="LiveId" clId="{599B274B-2CE3-46B3-B7B9-5EC347AE9E9F}" dt="2026-06-03T09:10:06.948" v="291"/>
          <ac:spMkLst>
            <pc:docMk/>
            <pc:sldMk cId="1642612844" sldId="263"/>
            <ac:spMk id="6" creationId="{852DA836-3122-4F35-914C-4DFF32658280}"/>
          </ac:spMkLst>
        </pc:spChg>
        <pc:spChg chg="mod">
          <ac:chgData name="Serkan Emen" userId="1c7928363d35ece6" providerId="LiveId" clId="{599B274B-2CE3-46B3-B7B9-5EC347AE9E9F}" dt="2026-06-03T09:10:06.953" v="293"/>
          <ac:spMkLst>
            <pc:docMk/>
            <pc:sldMk cId="1642612844" sldId="263"/>
            <ac:spMk id="7" creationId="{7F9A74D4-0701-4621-8727-1FA00C918B01}"/>
          </ac:spMkLst>
        </pc:spChg>
        <pc:spChg chg="mod">
          <ac:chgData name="Serkan Emen" userId="1c7928363d35ece6" providerId="LiveId" clId="{599B274B-2CE3-46B3-B7B9-5EC347AE9E9F}" dt="2026-06-03T09:10:06.953" v="295"/>
          <ac:spMkLst>
            <pc:docMk/>
            <pc:sldMk cId="1642612844" sldId="263"/>
            <ac:spMk id="8" creationId="{5955E48F-DD15-4BAF-96BA-9CDBBCAF9AA6}"/>
          </ac:spMkLst>
        </pc:spChg>
        <pc:spChg chg="mod">
          <ac:chgData name="Serkan Emen" userId="1c7928363d35ece6" providerId="LiveId" clId="{599B274B-2CE3-46B3-B7B9-5EC347AE9E9F}" dt="2026-06-03T09:10:06.968" v="297"/>
          <ac:spMkLst>
            <pc:docMk/>
            <pc:sldMk cId="1642612844" sldId="263"/>
            <ac:spMk id="9" creationId="{5EC1AB9F-976C-4FD0-8924-037216C0AA84}"/>
          </ac:spMkLst>
        </pc:spChg>
        <pc:spChg chg="mod">
          <ac:chgData name="Serkan Emen" userId="1c7928363d35ece6" providerId="LiveId" clId="{599B274B-2CE3-46B3-B7B9-5EC347AE9E9F}" dt="2026-06-03T09:10:06.984" v="299"/>
          <ac:spMkLst>
            <pc:docMk/>
            <pc:sldMk cId="1642612844" sldId="263"/>
            <ac:spMk id="10" creationId="{58FD595C-DEF2-45F0-B2C1-33FF332A31A4}"/>
          </ac:spMkLst>
        </pc:spChg>
        <pc:spChg chg="mod">
          <ac:chgData name="Serkan Emen" userId="1c7928363d35ece6" providerId="LiveId" clId="{599B274B-2CE3-46B3-B7B9-5EC347AE9E9F}" dt="2026-06-03T09:10:06.991" v="301"/>
          <ac:spMkLst>
            <pc:docMk/>
            <pc:sldMk cId="1642612844" sldId="263"/>
            <ac:spMk id="11" creationId="{83B6A101-DBC6-4911-99B9-0003ED1BCFDF}"/>
          </ac:spMkLst>
        </pc:spChg>
        <pc:spChg chg="mod">
          <ac:chgData name="Serkan Emen" userId="1c7928363d35ece6" providerId="LiveId" clId="{599B274B-2CE3-46B3-B7B9-5EC347AE9E9F}" dt="2026-06-03T09:10:07" v="303"/>
          <ac:spMkLst>
            <pc:docMk/>
            <pc:sldMk cId="1642612844" sldId="263"/>
            <ac:spMk id="12" creationId="{194C997B-7CC1-4068-B0F0-45AD3822BDC0}"/>
          </ac:spMkLst>
        </pc:spChg>
        <pc:spChg chg="mod">
          <ac:chgData name="Serkan Emen" userId="1c7928363d35ece6" providerId="LiveId" clId="{599B274B-2CE3-46B3-B7B9-5EC347AE9E9F}" dt="2026-06-03T09:10:07.006" v="305"/>
          <ac:spMkLst>
            <pc:docMk/>
            <pc:sldMk cId="1642612844" sldId="263"/>
            <ac:spMk id="13" creationId="{18F07E60-63B1-40BF-809D-D92E4A737702}"/>
          </ac:spMkLst>
        </pc:spChg>
        <pc:spChg chg="mod">
          <ac:chgData name="Serkan Emen" userId="1c7928363d35ece6" providerId="LiveId" clId="{599B274B-2CE3-46B3-B7B9-5EC347AE9E9F}" dt="2026-06-03T09:10:07.007" v="307"/>
          <ac:spMkLst>
            <pc:docMk/>
            <pc:sldMk cId="1642612844" sldId="263"/>
            <ac:spMk id="14" creationId="{2AEBAA7D-12E8-4972-AAD4-5928A869FFB6}"/>
          </ac:spMkLst>
        </pc:spChg>
        <pc:spChg chg="mod">
          <ac:chgData name="Serkan Emen" userId="1c7928363d35ece6" providerId="LiveId" clId="{599B274B-2CE3-46B3-B7B9-5EC347AE9E9F}" dt="2026-06-03T09:10:07.016" v="309"/>
          <ac:spMkLst>
            <pc:docMk/>
            <pc:sldMk cId="1642612844" sldId="263"/>
            <ac:spMk id="15" creationId="{058433CE-FA47-4DA1-936D-C0FBCA20D24C}"/>
          </ac:spMkLst>
        </pc:spChg>
        <pc:spChg chg="mod">
          <ac:chgData name="Serkan Emen" userId="1c7928363d35ece6" providerId="LiveId" clId="{599B274B-2CE3-46B3-B7B9-5EC347AE9E9F}" dt="2026-06-03T09:10:07.026" v="311"/>
          <ac:spMkLst>
            <pc:docMk/>
            <pc:sldMk cId="1642612844" sldId="263"/>
            <ac:spMk id="16" creationId="{F12F892B-4122-4AA4-B94A-F7B1A5D8EEC3}"/>
          </ac:spMkLst>
        </pc:spChg>
        <pc:spChg chg="mod">
          <ac:chgData name="Serkan Emen" userId="1c7928363d35ece6" providerId="LiveId" clId="{599B274B-2CE3-46B3-B7B9-5EC347AE9E9F}" dt="2026-06-03T09:10:07.027" v="313"/>
          <ac:spMkLst>
            <pc:docMk/>
            <pc:sldMk cId="1642612844" sldId="263"/>
            <ac:spMk id="17" creationId="{26431EA2-9043-4F11-B592-EFEC67B0E83C}"/>
          </ac:spMkLst>
        </pc:spChg>
        <pc:spChg chg="mod">
          <ac:chgData name="Serkan Emen" userId="1c7928363d35ece6" providerId="LiveId" clId="{599B274B-2CE3-46B3-B7B9-5EC347AE9E9F}" dt="2026-06-03T09:10:07.037" v="315"/>
          <ac:spMkLst>
            <pc:docMk/>
            <pc:sldMk cId="1642612844" sldId="263"/>
            <ac:spMk id="18" creationId="{296D9B11-C783-42F2-A861-33376205731C}"/>
          </ac:spMkLst>
        </pc:spChg>
        <pc:spChg chg="mod">
          <ac:chgData name="Serkan Emen" userId="1c7928363d35ece6" providerId="LiveId" clId="{599B274B-2CE3-46B3-B7B9-5EC347AE9E9F}" dt="2026-06-03T09:10:07.042" v="317"/>
          <ac:spMkLst>
            <pc:docMk/>
            <pc:sldMk cId="1642612844" sldId="263"/>
            <ac:spMk id="19" creationId="{EED87A9D-B8C5-4197-B118-091967951DA1}"/>
          </ac:spMkLst>
        </pc:spChg>
        <pc:spChg chg="mod">
          <ac:chgData name="Serkan Emen" userId="1c7928363d35ece6" providerId="LiveId" clId="{599B274B-2CE3-46B3-B7B9-5EC347AE9E9F}" dt="2026-06-03T09:10:06.906" v="281"/>
          <ac:spMkLst>
            <pc:docMk/>
            <pc:sldMk cId="1642612844" sldId="263"/>
            <ac:spMk id="20" creationId="{57587156-620A-4140-A363-756BB3E3987C}"/>
          </ac:spMkLst>
        </pc:spChg>
        <pc:picChg chg="add mod">
          <ac:chgData name="Serkan Emen" userId="1c7928363d35ece6" providerId="LiveId" clId="{599B274B-2CE3-46B3-B7B9-5EC347AE9E9F}" dt="2026-06-03T09:10:07.071" v="319"/>
          <ac:picMkLst>
            <pc:docMk/>
            <pc:sldMk cId="1642612844" sldId="263"/>
            <ac:picMk id="22" creationId="{C924D770-AD77-22C0-20B6-02FD0C088F97}"/>
          </ac:picMkLst>
        </pc:picChg>
      </pc:sldChg>
      <pc:sldChg chg="addSp modSp">
        <pc:chgData name="Serkan Emen" userId="1c7928363d35ece6" providerId="LiveId" clId="{599B274B-2CE3-46B3-B7B9-5EC347AE9E9F}" dt="2026-06-03T09:10:07.223" v="353"/>
        <pc:sldMkLst>
          <pc:docMk/>
          <pc:sldMk cId="455453030" sldId="264"/>
        </pc:sldMkLst>
        <pc:spChg chg="mod">
          <ac:chgData name="Serkan Emen" userId="1c7928363d35ece6" providerId="LiveId" clId="{599B274B-2CE3-46B3-B7B9-5EC347AE9E9F}" dt="2026-06-03T09:10:07.103" v="323"/>
          <ac:spMkLst>
            <pc:docMk/>
            <pc:sldMk cId="455453030" sldId="264"/>
            <ac:spMk id="2" creationId="{5554BAE1-4F17-4E10-89CE-B773E218477B}"/>
          </ac:spMkLst>
        </pc:spChg>
        <pc:spChg chg="mod">
          <ac:chgData name="Serkan Emen" userId="1c7928363d35ece6" providerId="LiveId" clId="{599B274B-2CE3-46B3-B7B9-5EC347AE9E9F}" dt="2026-06-03T09:10:07.103" v="325"/>
          <ac:spMkLst>
            <pc:docMk/>
            <pc:sldMk cId="455453030" sldId="264"/>
            <ac:spMk id="3" creationId="{535DE774-EC02-47BC-8E59-17536281D328}"/>
          </ac:spMkLst>
        </pc:spChg>
        <pc:spChg chg="mod">
          <ac:chgData name="Serkan Emen" userId="1c7928363d35ece6" providerId="LiveId" clId="{599B274B-2CE3-46B3-B7B9-5EC347AE9E9F}" dt="2026-06-03T09:10:07.118" v="327"/>
          <ac:spMkLst>
            <pc:docMk/>
            <pc:sldMk cId="455453030" sldId="264"/>
            <ac:spMk id="4" creationId="{ED4EDEEE-A69C-4795-8EC2-715C0294782A}"/>
          </ac:spMkLst>
        </pc:spChg>
        <pc:spChg chg="mod">
          <ac:chgData name="Serkan Emen" userId="1c7928363d35ece6" providerId="LiveId" clId="{599B274B-2CE3-46B3-B7B9-5EC347AE9E9F}" dt="2026-06-03T09:10:07.129" v="329"/>
          <ac:spMkLst>
            <pc:docMk/>
            <pc:sldMk cId="455453030" sldId="264"/>
            <ac:spMk id="5" creationId="{CB0A95B5-FF87-4A9D-8663-322449938C56}"/>
          </ac:spMkLst>
        </pc:spChg>
        <pc:spChg chg="mod">
          <ac:chgData name="Serkan Emen" userId="1c7928363d35ece6" providerId="LiveId" clId="{599B274B-2CE3-46B3-B7B9-5EC347AE9E9F}" dt="2026-06-03T09:10:07.134" v="331"/>
          <ac:spMkLst>
            <pc:docMk/>
            <pc:sldMk cId="455453030" sldId="264"/>
            <ac:spMk id="6" creationId="{FACE70B3-50C2-4362-9A64-0630A33DAD6C}"/>
          </ac:spMkLst>
        </pc:spChg>
        <pc:spChg chg="mod">
          <ac:chgData name="Serkan Emen" userId="1c7928363d35ece6" providerId="LiveId" clId="{599B274B-2CE3-46B3-B7B9-5EC347AE9E9F}" dt="2026-06-03T09:10:07.140" v="333"/>
          <ac:spMkLst>
            <pc:docMk/>
            <pc:sldMk cId="455453030" sldId="264"/>
            <ac:spMk id="7" creationId="{AE1CB798-04C0-4BC9-A361-1329F87E8337}"/>
          </ac:spMkLst>
        </pc:spChg>
        <pc:spChg chg="mod">
          <ac:chgData name="Serkan Emen" userId="1c7928363d35ece6" providerId="LiveId" clId="{599B274B-2CE3-46B3-B7B9-5EC347AE9E9F}" dt="2026-06-03T09:10:07.140" v="335"/>
          <ac:spMkLst>
            <pc:docMk/>
            <pc:sldMk cId="455453030" sldId="264"/>
            <ac:spMk id="8" creationId="{6BF63F5C-3BD0-4900-9D74-49BA92A45E20}"/>
          </ac:spMkLst>
        </pc:spChg>
        <pc:spChg chg="mod">
          <ac:chgData name="Serkan Emen" userId="1c7928363d35ece6" providerId="LiveId" clId="{599B274B-2CE3-46B3-B7B9-5EC347AE9E9F}" dt="2026-06-03T09:10:07.152" v="337"/>
          <ac:spMkLst>
            <pc:docMk/>
            <pc:sldMk cId="455453030" sldId="264"/>
            <ac:spMk id="9" creationId="{2F856843-DB1B-40D5-9505-DEAE110BBE64}"/>
          </ac:spMkLst>
        </pc:spChg>
        <pc:spChg chg="mod">
          <ac:chgData name="Serkan Emen" userId="1c7928363d35ece6" providerId="LiveId" clId="{599B274B-2CE3-46B3-B7B9-5EC347AE9E9F}" dt="2026-06-03T09:10:07.152" v="339"/>
          <ac:spMkLst>
            <pc:docMk/>
            <pc:sldMk cId="455453030" sldId="264"/>
            <ac:spMk id="10" creationId="{9983088B-DBEB-447F-A140-4D16A16AC4D3}"/>
          </ac:spMkLst>
        </pc:spChg>
        <pc:spChg chg="mod">
          <ac:chgData name="Serkan Emen" userId="1c7928363d35ece6" providerId="LiveId" clId="{599B274B-2CE3-46B3-B7B9-5EC347AE9E9F}" dt="2026-06-03T09:10:07.152" v="341"/>
          <ac:spMkLst>
            <pc:docMk/>
            <pc:sldMk cId="455453030" sldId="264"/>
            <ac:spMk id="11" creationId="{9507B97A-A62D-4998-858A-1BA29BCEE854}"/>
          </ac:spMkLst>
        </pc:spChg>
        <pc:spChg chg="mod">
          <ac:chgData name="Serkan Emen" userId="1c7928363d35ece6" providerId="LiveId" clId="{599B274B-2CE3-46B3-B7B9-5EC347AE9E9F}" dt="2026-06-03T09:10:07.166" v="343"/>
          <ac:spMkLst>
            <pc:docMk/>
            <pc:sldMk cId="455453030" sldId="264"/>
            <ac:spMk id="12" creationId="{2E08E264-B4D5-4F52-AFD3-F8019E96FD65}"/>
          </ac:spMkLst>
        </pc:spChg>
        <pc:spChg chg="mod">
          <ac:chgData name="Serkan Emen" userId="1c7928363d35ece6" providerId="LiveId" clId="{599B274B-2CE3-46B3-B7B9-5EC347AE9E9F}" dt="2026-06-03T09:10:07.176" v="345"/>
          <ac:spMkLst>
            <pc:docMk/>
            <pc:sldMk cId="455453030" sldId="264"/>
            <ac:spMk id="13" creationId="{89858650-DE9C-4C01-9CA6-D2F75327B95B}"/>
          </ac:spMkLst>
        </pc:spChg>
        <pc:spChg chg="mod">
          <ac:chgData name="Serkan Emen" userId="1c7928363d35ece6" providerId="LiveId" clId="{599B274B-2CE3-46B3-B7B9-5EC347AE9E9F}" dt="2026-06-03T09:10:07.183" v="347"/>
          <ac:spMkLst>
            <pc:docMk/>
            <pc:sldMk cId="455453030" sldId="264"/>
            <ac:spMk id="14" creationId="{50CE6B11-A568-49F1-B766-54C15964B7D0}"/>
          </ac:spMkLst>
        </pc:spChg>
        <pc:spChg chg="mod">
          <ac:chgData name="Serkan Emen" userId="1c7928363d35ece6" providerId="LiveId" clId="{599B274B-2CE3-46B3-B7B9-5EC347AE9E9F}" dt="2026-06-03T09:10:07.183" v="349"/>
          <ac:spMkLst>
            <pc:docMk/>
            <pc:sldMk cId="455453030" sldId="264"/>
            <ac:spMk id="15" creationId="{B7F817A0-C17B-4828-AAB6-850542EE96AD}"/>
          </ac:spMkLst>
        </pc:spChg>
        <pc:spChg chg="mod">
          <ac:chgData name="Serkan Emen" userId="1c7928363d35ece6" providerId="LiveId" clId="{599B274B-2CE3-46B3-B7B9-5EC347AE9E9F}" dt="2026-06-03T09:10:07.196" v="351"/>
          <ac:spMkLst>
            <pc:docMk/>
            <pc:sldMk cId="455453030" sldId="264"/>
            <ac:spMk id="16" creationId="{D8303CF7-D614-4124-946C-A349900510A7}"/>
          </ac:spMkLst>
        </pc:spChg>
        <pc:spChg chg="mod">
          <ac:chgData name="Serkan Emen" userId="1c7928363d35ece6" providerId="LiveId" clId="{599B274B-2CE3-46B3-B7B9-5EC347AE9E9F}" dt="2026-06-03T09:10:07.103" v="321"/>
          <ac:spMkLst>
            <pc:docMk/>
            <pc:sldMk cId="455453030" sldId="264"/>
            <ac:spMk id="17" creationId="{12D7D2B2-511F-4596-ACA0-1284D0462A6D}"/>
          </ac:spMkLst>
        </pc:spChg>
        <pc:picChg chg="add mod">
          <ac:chgData name="Serkan Emen" userId="1c7928363d35ece6" providerId="LiveId" clId="{599B274B-2CE3-46B3-B7B9-5EC347AE9E9F}" dt="2026-06-03T09:10:07.223" v="353"/>
          <ac:picMkLst>
            <pc:docMk/>
            <pc:sldMk cId="455453030" sldId="264"/>
            <ac:picMk id="19" creationId="{974B6E46-00B8-E568-339B-C4BB6442311D}"/>
          </ac:picMkLst>
        </pc:picChg>
      </pc:sldChg>
      <pc:sldChg chg="addSp modSp">
        <pc:chgData name="Serkan Emen" userId="1c7928363d35ece6" providerId="LiveId" clId="{599B274B-2CE3-46B3-B7B9-5EC347AE9E9F}" dt="2026-06-03T09:10:07.380" v="387"/>
        <pc:sldMkLst>
          <pc:docMk/>
          <pc:sldMk cId="1180903544" sldId="265"/>
        </pc:sldMkLst>
        <pc:spChg chg="mod">
          <ac:chgData name="Serkan Emen" userId="1c7928363d35ece6" providerId="LiveId" clId="{599B274B-2CE3-46B3-B7B9-5EC347AE9E9F}" dt="2026-06-03T09:10:07.260" v="357"/>
          <ac:spMkLst>
            <pc:docMk/>
            <pc:sldMk cId="1180903544" sldId="265"/>
            <ac:spMk id="2" creationId="{0E819556-5F2E-41CB-9DF9-02EEAF135C02}"/>
          </ac:spMkLst>
        </pc:spChg>
        <pc:spChg chg="mod">
          <ac:chgData name="Serkan Emen" userId="1c7928363d35ece6" providerId="LiveId" clId="{599B274B-2CE3-46B3-B7B9-5EC347AE9E9F}" dt="2026-06-03T09:10:07.272" v="359"/>
          <ac:spMkLst>
            <pc:docMk/>
            <pc:sldMk cId="1180903544" sldId="265"/>
            <ac:spMk id="3" creationId="{80D0177E-122F-4164-8EEB-4F7BF54FF15D}"/>
          </ac:spMkLst>
        </pc:spChg>
        <pc:spChg chg="mod">
          <ac:chgData name="Serkan Emen" userId="1c7928363d35ece6" providerId="LiveId" clId="{599B274B-2CE3-46B3-B7B9-5EC347AE9E9F}" dt="2026-06-03T09:10:07.276" v="361"/>
          <ac:spMkLst>
            <pc:docMk/>
            <pc:sldMk cId="1180903544" sldId="265"/>
            <ac:spMk id="4" creationId="{8C146ADC-8434-4E66-B792-3B413D17CDAB}"/>
          </ac:spMkLst>
        </pc:spChg>
        <pc:spChg chg="mod">
          <ac:chgData name="Serkan Emen" userId="1c7928363d35ece6" providerId="LiveId" clId="{599B274B-2CE3-46B3-B7B9-5EC347AE9E9F}" dt="2026-06-03T09:10:07.276" v="363"/>
          <ac:spMkLst>
            <pc:docMk/>
            <pc:sldMk cId="1180903544" sldId="265"/>
            <ac:spMk id="5" creationId="{4771D06D-6B4B-45B1-B390-5DB086904344}"/>
          </ac:spMkLst>
        </pc:spChg>
        <pc:spChg chg="mod">
          <ac:chgData name="Serkan Emen" userId="1c7928363d35ece6" providerId="LiveId" clId="{599B274B-2CE3-46B3-B7B9-5EC347AE9E9F}" dt="2026-06-03T09:10:07.290" v="365"/>
          <ac:spMkLst>
            <pc:docMk/>
            <pc:sldMk cId="1180903544" sldId="265"/>
            <ac:spMk id="6" creationId="{2AAB744B-26E8-4C32-8F6A-44481CAA83AD}"/>
          </ac:spMkLst>
        </pc:spChg>
        <pc:spChg chg="mod">
          <ac:chgData name="Serkan Emen" userId="1c7928363d35ece6" providerId="LiveId" clId="{599B274B-2CE3-46B3-B7B9-5EC347AE9E9F}" dt="2026-06-03T09:10:07.293" v="367"/>
          <ac:spMkLst>
            <pc:docMk/>
            <pc:sldMk cId="1180903544" sldId="265"/>
            <ac:spMk id="7" creationId="{77923319-3850-402E-AB15-7A2CBED25C59}"/>
          </ac:spMkLst>
        </pc:spChg>
        <pc:spChg chg="mod">
          <ac:chgData name="Serkan Emen" userId="1c7928363d35ece6" providerId="LiveId" clId="{599B274B-2CE3-46B3-B7B9-5EC347AE9E9F}" dt="2026-06-03T09:10:07.293" v="369"/>
          <ac:spMkLst>
            <pc:docMk/>
            <pc:sldMk cId="1180903544" sldId="265"/>
            <ac:spMk id="8" creationId="{A44FCB58-8463-4F33-B669-F485C05E3CB8}"/>
          </ac:spMkLst>
        </pc:spChg>
        <pc:spChg chg="mod">
          <ac:chgData name="Serkan Emen" userId="1c7928363d35ece6" providerId="LiveId" clId="{599B274B-2CE3-46B3-B7B9-5EC347AE9E9F}" dt="2026-06-03T09:10:07.308" v="371"/>
          <ac:spMkLst>
            <pc:docMk/>
            <pc:sldMk cId="1180903544" sldId="265"/>
            <ac:spMk id="9" creationId="{C11BB520-0A37-4BE4-A204-B353F2686400}"/>
          </ac:spMkLst>
        </pc:spChg>
        <pc:spChg chg="mod">
          <ac:chgData name="Serkan Emen" userId="1c7928363d35ece6" providerId="LiveId" clId="{599B274B-2CE3-46B3-B7B9-5EC347AE9E9F}" dt="2026-06-03T09:10:07.308" v="373"/>
          <ac:spMkLst>
            <pc:docMk/>
            <pc:sldMk cId="1180903544" sldId="265"/>
            <ac:spMk id="10" creationId="{2159386E-4474-4B2E-9A11-31A2659EAC06}"/>
          </ac:spMkLst>
        </pc:spChg>
        <pc:spChg chg="mod">
          <ac:chgData name="Serkan Emen" userId="1c7928363d35ece6" providerId="LiveId" clId="{599B274B-2CE3-46B3-B7B9-5EC347AE9E9F}" dt="2026-06-03T09:10:07.308" v="375"/>
          <ac:spMkLst>
            <pc:docMk/>
            <pc:sldMk cId="1180903544" sldId="265"/>
            <ac:spMk id="11" creationId="{5C16F0D2-CA5E-40FF-A4A1-D402B743DFCF}"/>
          </ac:spMkLst>
        </pc:spChg>
        <pc:spChg chg="mod">
          <ac:chgData name="Serkan Emen" userId="1c7928363d35ece6" providerId="LiveId" clId="{599B274B-2CE3-46B3-B7B9-5EC347AE9E9F}" dt="2026-06-03T09:10:07.322" v="377"/>
          <ac:spMkLst>
            <pc:docMk/>
            <pc:sldMk cId="1180903544" sldId="265"/>
            <ac:spMk id="12" creationId="{C9061EE4-8AD4-4597-97CB-792FDB1CAAF0}"/>
          </ac:spMkLst>
        </pc:spChg>
        <pc:spChg chg="mod">
          <ac:chgData name="Serkan Emen" userId="1c7928363d35ece6" providerId="LiveId" clId="{599B274B-2CE3-46B3-B7B9-5EC347AE9E9F}" dt="2026-06-03T09:10:07.332" v="379"/>
          <ac:spMkLst>
            <pc:docMk/>
            <pc:sldMk cId="1180903544" sldId="265"/>
            <ac:spMk id="13" creationId="{9625386D-3713-41C5-A955-E731F3732F1C}"/>
          </ac:spMkLst>
        </pc:spChg>
        <pc:spChg chg="mod">
          <ac:chgData name="Serkan Emen" userId="1c7928363d35ece6" providerId="LiveId" clId="{599B274B-2CE3-46B3-B7B9-5EC347AE9E9F}" dt="2026-06-03T09:10:07.337" v="381"/>
          <ac:spMkLst>
            <pc:docMk/>
            <pc:sldMk cId="1180903544" sldId="265"/>
            <ac:spMk id="14" creationId="{1662484C-F3D4-42E3-AB83-D4E50AEB2A2D}"/>
          </ac:spMkLst>
        </pc:spChg>
        <pc:spChg chg="mod">
          <ac:chgData name="Serkan Emen" userId="1c7928363d35ece6" providerId="LiveId" clId="{599B274B-2CE3-46B3-B7B9-5EC347AE9E9F}" dt="2026-06-03T09:10:07.337" v="383"/>
          <ac:spMkLst>
            <pc:docMk/>
            <pc:sldMk cId="1180903544" sldId="265"/>
            <ac:spMk id="15" creationId="{9237EE2E-C6B0-4BF0-9CD3-D78241DD9EC5}"/>
          </ac:spMkLst>
        </pc:spChg>
        <pc:spChg chg="mod">
          <ac:chgData name="Serkan Emen" userId="1c7928363d35ece6" providerId="LiveId" clId="{599B274B-2CE3-46B3-B7B9-5EC347AE9E9F}" dt="2026-06-03T09:10:07.349" v="385"/>
          <ac:spMkLst>
            <pc:docMk/>
            <pc:sldMk cId="1180903544" sldId="265"/>
            <ac:spMk id="16" creationId="{855D36FA-EF09-43CC-AE0F-5042100C392B}"/>
          </ac:spMkLst>
        </pc:spChg>
        <pc:spChg chg="mod">
          <ac:chgData name="Serkan Emen" userId="1c7928363d35ece6" providerId="LiveId" clId="{599B274B-2CE3-46B3-B7B9-5EC347AE9E9F}" dt="2026-06-03T09:10:07.260" v="355"/>
          <ac:spMkLst>
            <pc:docMk/>
            <pc:sldMk cId="1180903544" sldId="265"/>
            <ac:spMk id="17" creationId="{94FE0653-568E-495C-8F8A-24B3B243726D}"/>
          </ac:spMkLst>
        </pc:spChg>
        <pc:picChg chg="add mod">
          <ac:chgData name="Serkan Emen" userId="1c7928363d35ece6" providerId="LiveId" clId="{599B274B-2CE3-46B3-B7B9-5EC347AE9E9F}" dt="2026-06-03T09:10:07.380" v="387"/>
          <ac:picMkLst>
            <pc:docMk/>
            <pc:sldMk cId="1180903544" sldId="265"/>
            <ac:picMk id="19" creationId="{2265D471-6BE6-981B-C8C2-DABC3752768B}"/>
          </ac:picMkLst>
        </pc:picChg>
      </pc:sldChg>
      <pc:sldChg chg="addSp modSp">
        <pc:chgData name="Serkan Emen" userId="1c7928363d35ece6" providerId="LiveId" clId="{599B274B-2CE3-46B3-B7B9-5EC347AE9E9F}" dt="2026-06-03T09:10:07.582" v="421"/>
        <pc:sldMkLst>
          <pc:docMk/>
          <pc:sldMk cId="1941093213" sldId="266"/>
        </pc:sldMkLst>
        <pc:spChg chg="mod">
          <ac:chgData name="Serkan Emen" userId="1c7928363d35ece6" providerId="LiveId" clId="{599B274B-2CE3-46B3-B7B9-5EC347AE9E9F}" dt="2026-06-03T09:10:07.410" v="391"/>
          <ac:spMkLst>
            <pc:docMk/>
            <pc:sldMk cId="1941093213" sldId="266"/>
            <ac:spMk id="2" creationId="{A3D38946-69B5-46FB-97E2-7C9CF311F2CD}"/>
          </ac:spMkLst>
        </pc:spChg>
        <pc:spChg chg="mod">
          <ac:chgData name="Serkan Emen" userId="1c7928363d35ece6" providerId="LiveId" clId="{599B274B-2CE3-46B3-B7B9-5EC347AE9E9F}" dt="2026-06-03T09:10:07.410" v="393"/>
          <ac:spMkLst>
            <pc:docMk/>
            <pc:sldMk cId="1941093213" sldId="266"/>
            <ac:spMk id="3" creationId="{E00E7AAD-A23A-4DFA-9A93-CC5CE50EB989}"/>
          </ac:spMkLst>
        </pc:spChg>
        <pc:spChg chg="mod">
          <ac:chgData name="Serkan Emen" userId="1c7928363d35ece6" providerId="LiveId" clId="{599B274B-2CE3-46B3-B7B9-5EC347AE9E9F}" dt="2026-06-03T09:10:07.425" v="395"/>
          <ac:spMkLst>
            <pc:docMk/>
            <pc:sldMk cId="1941093213" sldId="266"/>
            <ac:spMk id="4" creationId="{0155C7E8-7EB0-4C9F-8CB2-CC5BD25C825C}"/>
          </ac:spMkLst>
        </pc:spChg>
        <pc:spChg chg="mod">
          <ac:chgData name="Serkan Emen" userId="1c7928363d35ece6" providerId="LiveId" clId="{599B274B-2CE3-46B3-B7B9-5EC347AE9E9F}" dt="2026-06-03T09:10:07.425" v="397"/>
          <ac:spMkLst>
            <pc:docMk/>
            <pc:sldMk cId="1941093213" sldId="266"/>
            <ac:spMk id="5" creationId="{C9B75B2F-C7BB-4E78-9E65-E0C49BC03C3E}"/>
          </ac:spMkLst>
        </pc:spChg>
        <pc:spChg chg="mod">
          <ac:chgData name="Serkan Emen" userId="1c7928363d35ece6" providerId="LiveId" clId="{599B274B-2CE3-46B3-B7B9-5EC347AE9E9F}" dt="2026-06-03T09:10:07.440" v="399"/>
          <ac:spMkLst>
            <pc:docMk/>
            <pc:sldMk cId="1941093213" sldId="266"/>
            <ac:spMk id="6" creationId="{C0E82FBB-9F7E-4B36-816D-F4D3FE9A2DB0}"/>
          </ac:spMkLst>
        </pc:spChg>
        <pc:spChg chg="mod">
          <ac:chgData name="Serkan Emen" userId="1c7928363d35ece6" providerId="LiveId" clId="{599B274B-2CE3-46B3-B7B9-5EC347AE9E9F}" dt="2026-06-03T09:10:07.440" v="401"/>
          <ac:spMkLst>
            <pc:docMk/>
            <pc:sldMk cId="1941093213" sldId="266"/>
            <ac:spMk id="7" creationId="{45F339E9-C937-4F50-B9DF-EB4FF5F4F720}"/>
          </ac:spMkLst>
        </pc:spChg>
        <pc:spChg chg="mod">
          <ac:chgData name="Serkan Emen" userId="1c7928363d35ece6" providerId="LiveId" clId="{599B274B-2CE3-46B3-B7B9-5EC347AE9E9F}" dt="2026-06-03T09:10:07.449" v="403"/>
          <ac:spMkLst>
            <pc:docMk/>
            <pc:sldMk cId="1941093213" sldId="266"/>
            <ac:spMk id="8" creationId="{EA3D6249-EACE-4324-9F6D-38403F423AB9}"/>
          </ac:spMkLst>
        </pc:spChg>
        <pc:spChg chg="mod">
          <ac:chgData name="Serkan Emen" userId="1c7928363d35ece6" providerId="LiveId" clId="{599B274B-2CE3-46B3-B7B9-5EC347AE9E9F}" dt="2026-06-03T09:10:07.456" v="405"/>
          <ac:spMkLst>
            <pc:docMk/>
            <pc:sldMk cId="1941093213" sldId="266"/>
            <ac:spMk id="9" creationId="{00415BD7-40BB-4D09-95CD-8E855E11A889}"/>
          </ac:spMkLst>
        </pc:spChg>
        <pc:spChg chg="mod">
          <ac:chgData name="Serkan Emen" userId="1c7928363d35ece6" providerId="LiveId" clId="{599B274B-2CE3-46B3-B7B9-5EC347AE9E9F}" dt="2026-06-03T09:10:07.456" v="407"/>
          <ac:spMkLst>
            <pc:docMk/>
            <pc:sldMk cId="1941093213" sldId="266"/>
            <ac:spMk id="10" creationId="{F138C688-92D3-4AF0-A226-291B816AE727}"/>
          </ac:spMkLst>
        </pc:spChg>
        <pc:spChg chg="mod">
          <ac:chgData name="Serkan Emen" userId="1c7928363d35ece6" providerId="LiveId" clId="{599B274B-2CE3-46B3-B7B9-5EC347AE9E9F}" dt="2026-06-03T09:10:07.456" v="409"/>
          <ac:spMkLst>
            <pc:docMk/>
            <pc:sldMk cId="1941093213" sldId="266"/>
            <ac:spMk id="11" creationId="{621A2FC7-F9CB-4866-B220-2D202E3DE201}"/>
          </ac:spMkLst>
        </pc:spChg>
        <pc:spChg chg="mod">
          <ac:chgData name="Serkan Emen" userId="1c7928363d35ece6" providerId="LiveId" clId="{599B274B-2CE3-46B3-B7B9-5EC347AE9E9F}" dt="2026-06-03T09:10:07.473" v="411"/>
          <ac:spMkLst>
            <pc:docMk/>
            <pc:sldMk cId="1941093213" sldId="266"/>
            <ac:spMk id="12" creationId="{56494C02-AA42-4775-B578-475817D8E662}"/>
          </ac:spMkLst>
        </pc:spChg>
        <pc:spChg chg="mod">
          <ac:chgData name="Serkan Emen" userId="1c7928363d35ece6" providerId="LiveId" clId="{599B274B-2CE3-46B3-B7B9-5EC347AE9E9F}" dt="2026-06-03T09:10:07.473" v="413"/>
          <ac:spMkLst>
            <pc:docMk/>
            <pc:sldMk cId="1941093213" sldId="266"/>
            <ac:spMk id="13" creationId="{3534A22F-9818-4C10-8287-9EA18ED791D0}"/>
          </ac:spMkLst>
        </pc:spChg>
        <pc:spChg chg="mod">
          <ac:chgData name="Serkan Emen" userId="1c7928363d35ece6" providerId="LiveId" clId="{599B274B-2CE3-46B3-B7B9-5EC347AE9E9F}" dt="2026-06-03T09:10:07.482" v="415"/>
          <ac:spMkLst>
            <pc:docMk/>
            <pc:sldMk cId="1941093213" sldId="266"/>
            <ac:spMk id="14" creationId="{DFBEE76C-0250-43B1-BF2F-1D0F0C868CE0}"/>
          </ac:spMkLst>
        </pc:spChg>
        <pc:spChg chg="mod">
          <ac:chgData name="Serkan Emen" userId="1c7928363d35ece6" providerId="LiveId" clId="{599B274B-2CE3-46B3-B7B9-5EC347AE9E9F}" dt="2026-06-03T09:10:07.493" v="417"/>
          <ac:spMkLst>
            <pc:docMk/>
            <pc:sldMk cId="1941093213" sldId="266"/>
            <ac:spMk id="15" creationId="{E6770CDF-FF22-4336-B31A-AB3704036A14}"/>
          </ac:spMkLst>
        </pc:spChg>
        <pc:spChg chg="mod">
          <ac:chgData name="Serkan Emen" userId="1c7928363d35ece6" providerId="LiveId" clId="{599B274B-2CE3-46B3-B7B9-5EC347AE9E9F}" dt="2026-06-03T09:10:07.499" v="419"/>
          <ac:spMkLst>
            <pc:docMk/>
            <pc:sldMk cId="1941093213" sldId="266"/>
            <ac:spMk id="16" creationId="{5AEDFD02-752F-4620-B8FA-30F35703D9CD}"/>
          </ac:spMkLst>
        </pc:spChg>
        <pc:spChg chg="mod">
          <ac:chgData name="Serkan Emen" userId="1c7928363d35ece6" providerId="LiveId" clId="{599B274B-2CE3-46B3-B7B9-5EC347AE9E9F}" dt="2026-06-03T09:10:07.410" v="389"/>
          <ac:spMkLst>
            <pc:docMk/>
            <pc:sldMk cId="1941093213" sldId="266"/>
            <ac:spMk id="17" creationId="{8B923F21-8771-4310-8320-C7A6B017C8E1}"/>
          </ac:spMkLst>
        </pc:spChg>
        <pc:picChg chg="add mod">
          <ac:chgData name="Serkan Emen" userId="1c7928363d35ece6" providerId="LiveId" clId="{599B274B-2CE3-46B3-B7B9-5EC347AE9E9F}" dt="2026-06-03T09:10:07.582" v="421"/>
          <ac:picMkLst>
            <pc:docMk/>
            <pc:sldMk cId="1941093213" sldId="266"/>
            <ac:picMk id="19" creationId="{881D8F4D-CD35-5BD2-46E0-098F1011F9C1}"/>
          </ac:picMkLst>
        </pc:picChg>
      </pc:sldChg>
      <pc:sldChg chg="addSp modSp">
        <pc:chgData name="Serkan Emen" userId="1c7928363d35ece6" providerId="LiveId" clId="{599B274B-2CE3-46B3-B7B9-5EC347AE9E9F}" dt="2026-06-03T09:10:07.887" v="491"/>
        <pc:sldMkLst>
          <pc:docMk/>
          <pc:sldMk cId="184093310" sldId="267"/>
        </pc:sldMkLst>
        <pc:spChg chg="mod">
          <ac:chgData name="Serkan Emen" userId="1c7928363d35ece6" providerId="LiveId" clId="{599B274B-2CE3-46B3-B7B9-5EC347AE9E9F}" dt="2026-06-03T09:10:07.645" v="425"/>
          <ac:spMkLst>
            <pc:docMk/>
            <pc:sldMk cId="184093310" sldId="267"/>
            <ac:spMk id="2" creationId="{1C258DE1-4881-45ED-B3AF-2C210B458061}"/>
          </ac:spMkLst>
        </pc:spChg>
        <pc:spChg chg="mod">
          <ac:chgData name="Serkan Emen" userId="1c7928363d35ece6" providerId="LiveId" clId="{599B274B-2CE3-46B3-B7B9-5EC347AE9E9F}" dt="2026-06-03T09:10:07.649" v="427"/>
          <ac:spMkLst>
            <pc:docMk/>
            <pc:sldMk cId="184093310" sldId="267"/>
            <ac:spMk id="3" creationId="{95958354-8D72-457A-BA67-7BDDA7877B84}"/>
          </ac:spMkLst>
        </pc:spChg>
        <pc:spChg chg="mod">
          <ac:chgData name="Serkan Emen" userId="1c7928363d35ece6" providerId="LiveId" clId="{599B274B-2CE3-46B3-B7B9-5EC347AE9E9F}" dt="2026-06-03T09:10:07.655" v="429"/>
          <ac:spMkLst>
            <pc:docMk/>
            <pc:sldMk cId="184093310" sldId="267"/>
            <ac:spMk id="4" creationId="{6642290A-0F2D-4C45-914E-B1A8DBD3E72A}"/>
          </ac:spMkLst>
        </pc:spChg>
        <pc:spChg chg="mod">
          <ac:chgData name="Serkan Emen" userId="1c7928363d35ece6" providerId="LiveId" clId="{599B274B-2CE3-46B3-B7B9-5EC347AE9E9F}" dt="2026-06-03T09:10:07.655" v="431"/>
          <ac:spMkLst>
            <pc:docMk/>
            <pc:sldMk cId="184093310" sldId="267"/>
            <ac:spMk id="5" creationId="{F2205858-9979-4EA9-8EF6-4F92009E5B81}"/>
          </ac:spMkLst>
        </pc:spChg>
        <pc:spChg chg="mod">
          <ac:chgData name="Serkan Emen" userId="1c7928363d35ece6" providerId="LiveId" clId="{599B274B-2CE3-46B3-B7B9-5EC347AE9E9F}" dt="2026-06-03T09:10:07.655" v="433"/>
          <ac:spMkLst>
            <pc:docMk/>
            <pc:sldMk cId="184093310" sldId="267"/>
            <ac:spMk id="6" creationId="{488628E7-4B94-4118-A670-CB9873FD327A}"/>
          </ac:spMkLst>
        </pc:spChg>
        <pc:spChg chg="mod">
          <ac:chgData name="Serkan Emen" userId="1c7928363d35ece6" providerId="LiveId" clId="{599B274B-2CE3-46B3-B7B9-5EC347AE9E9F}" dt="2026-06-03T09:10:07.674" v="435"/>
          <ac:spMkLst>
            <pc:docMk/>
            <pc:sldMk cId="184093310" sldId="267"/>
            <ac:spMk id="7" creationId="{47153645-4F49-4508-A64D-7869CEB8D57F}"/>
          </ac:spMkLst>
        </pc:spChg>
        <pc:spChg chg="mod">
          <ac:chgData name="Serkan Emen" userId="1c7928363d35ece6" providerId="LiveId" clId="{599B274B-2CE3-46B3-B7B9-5EC347AE9E9F}" dt="2026-06-03T09:10:07.674" v="437"/>
          <ac:spMkLst>
            <pc:docMk/>
            <pc:sldMk cId="184093310" sldId="267"/>
            <ac:spMk id="8" creationId="{A7700DB2-3072-4970-A93A-CFA43A41C675}"/>
          </ac:spMkLst>
        </pc:spChg>
        <pc:spChg chg="mod">
          <ac:chgData name="Serkan Emen" userId="1c7928363d35ece6" providerId="LiveId" clId="{599B274B-2CE3-46B3-B7B9-5EC347AE9E9F}" dt="2026-06-03T09:10:07.681" v="439"/>
          <ac:spMkLst>
            <pc:docMk/>
            <pc:sldMk cId="184093310" sldId="267"/>
            <ac:spMk id="9" creationId="{E84144B1-969D-4373-AFCC-BCB0D3911E85}"/>
          </ac:spMkLst>
        </pc:spChg>
        <pc:spChg chg="mod">
          <ac:chgData name="Serkan Emen" userId="1c7928363d35ece6" providerId="LiveId" clId="{599B274B-2CE3-46B3-B7B9-5EC347AE9E9F}" dt="2026-06-03T09:10:07.691" v="441"/>
          <ac:spMkLst>
            <pc:docMk/>
            <pc:sldMk cId="184093310" sldId="267"/>
            <ac:spMk id="10" creationId="{D48688E3-1AB6-448B-8C67-78D0A1410460}"/>
          </ac:spMkLst>
        </pc:spChg>
        <pc:spChg chg="mod">
          <ac:chgData name="Serkan Emen" userId="1c7928363d35ece6" providerId="LiveId" clId="{599B274B-2CE3-46B3-B7B9-5EC347AE9E9F}" dt="2026-06-03T09:10:07.691" v="443"/>
          <ac:spMkLst>
            <pc:docMk/>
            <pc:sldMk cId="184093310" sldId="267"/>
            <ac:spMk id="11" creationId="{6B0FB4E2-37BD-45A7-8725-040660B30F06}"/>
          </ac:spMkLst>
        </pc:spChg>
        <pc:spChg chg="mod">
          <ac:chgData name="Serkan Emen" userId="1c7928363d35ece6" providerId="LiveId" clId="{599B274B-2CE3-46B3-B7B9-5EC347AE9E9F}" dt="2026-06-03T09:10:07.702" v="445"/>
          <ac:spMkLst>
            <pc:docMk/>
            <pc:sldMk cId="184093310" sldId="267"/>
            <ac:spMk id="12" creationId="{597007DA-462D-4382-A226-D7223FFE55C6}"/>
          </ac:spMkLst>
        </pc:spChg>
        <pc:spChg chg="mod">
          <ac:chgData name="Serkan Emen" userId="1c7928363d35ece6" providerId="LiveId" clId="{599B274B-2CE3-46B3-B7B9-5EC347AE9E9F}" dt="2026-06-03T09:10:07.708" v="447"/>
          <ac:spMkLst>
            <pc:docMk/>
            <pc:sldMk cId="184093310" sldId="267"/>
            <ac:spMk id="13" creationId="{D9BE0702-CC6B-4B29-9D22-BE530CC3DCF7}"/>
          </ac:spMkLst>
        </pc:spChg>
        <pc:spChg chg="mod">
          <ac:chgData name="Serkan Emen" userId="1c7928363d35ece6" providerId="LiveId" clId="{599B274B-2CE3-46B3-B7B9-5EC347AE9E9F}" dt="2026-06-03T09:10:07.719" v="449"/>
          <ac:spMkLst>
            <pc:docMk/>
            <pc:sldMk cId="184093310" sldId="267"/>
            <ac:spMk id="14" creationId="{3243218A-DB23-4AEC-BA25-4D94BD77F46C}"/>
          </ac:spMkLst>
        </pc:spChg>
        <pc:spChg chg="mod">
          <ac:chgData name="Serkan Emen" userId="1c7928363d35ece6" providerId="LiveId" clId="{599B274B-2CE3-46B3-B7B9-5EC347AE9E9F}" dt="2026-06-03T09:10:07.719" v="451"/>
          <ac:spMkLst>
            <pc:docMk/>
            <pc:sldMk cId="184093310" sldId="267"/>
            <ac:spMk id="15" creationId="{5FF8BA41-0720-45A6-82CA-A49F85480ACC}"/>
          </ac:spMkLst>
        </pc:spChg>
        <pc:spChg chg="mod">
          <ac:chgData name="Serkan Emen" userId="1c7928363d35ece6" providerId="LiveId" clId="{599B274B-2CE3-46B3-B7B9-5EC347AE9E9F}" dt="2026-06-03T09:10:07.729" v="453"/>
          <ac:spMkLst>
            <pc:docMk/>
            <pc:sldMk cId="184093310" sldId="267"/>
            <ac:spMk id="16" creationId="{93D71595-F8B3-4EFD-A814-D9AF216586A8}"/>
          </ac:spMkLst>
        </pc:spChg>
        <pc:spChg chg="mod">
          <ac:chgData name="Serkan Emen" userId="1c7928363d35ece6" providerId="LiveId" clId="{599B274B-2CE3-46B3-B7B9-5EC347AE9E9F}" dt="2026-06-03T09:10:07.734" v="455"/>
          <ac:spMkLst>
            <pc:docMk/>
            <pc:sldMk cId="184093310" sldId="267"/>
            <ac:spMk id="17" creationId="{DA54AB31-3DA3-41BC-8FCE-C29309731538}"/>
          </ac:spMkLst>
        </pc:spChg>
        <pc:spChg chg="mod">
          <ac:chgData name="Serkan Emen" userId="1c7928363d35ece6" providerId="LiveId" clId="{599B274B-2CE3-46B3-B7B9-5EC347AE9E9F}" dt="2026-06-03T09:10:07.734" v="457"/>
          <ac:spMkLst>
            <pc:docMk/>
            <pc:sldMk cId="184093310" sldId="267"/>
            <ac:spMk id="18" creationId="{1447C246-0516-4714-B8EB-EBAD7A16BE0F}"/>
          </ac:spMkLst>
        </pc:spChg>
        <pc:spChg chg="mod">
          <ac:chgData name="Serkan Emen" userId="1c7928363d35ece6" providerId="LiveId" clId="{599B274B-2CE3-46B3-B7B9-5EC347AE9E9F}" dt="2026-06-03T09:10:07.750" v="459"/>
          <ac:spMkLst>
            <pc:docMk/>
            <pc:sldMk cId="184093310" sldId="267"/>
            <ac:spMk id="19" creationId="{5425925A-C025-42C4-9075-26D71259B15D}"/>
          </ac:spMkLst>
        </pc:spChg>
        <pc:spChg chg="mod">
          <ac:chgData name="Serkan Emen" userId="1c7928363d35ece6" providerId="LiveId" clId="{599B274B-2CE3-46B3-B7B9-5EC347AE9E9F}" dt="2026-06-03T09:10:07.750" v="461"/>
          <ac:spMkLst>
            <pc:docMk/>
            <pc:sldMk cId="184093310" sldId="267"/>
            <ac:spMk id="20" creationId="{122182B2-AD96-4E8F-AF2C-6D687E3D5CE0}"/>
          </ac:spMkLst>
        </pc:spChg>
        <pc:spChg chg="mod">
          <ac:chgData name="Serkan Emen" userId="1c7928363d35ece6" providerId="LiveId" clId="{599B274B-2CE3-46B3-B7B9-5EC347AE9E9F}" dt="2026-06-03T09:10:07.758" v="463"/>
          <ac:spMkLst>
            <pc:docMk/>
            <pc:sldMk cId="184093310" sldId="267"/>
            <ac:spMk id="21" creationId="{37B5E9E4-1B4C-4DB2-8EF4-6747CE313B8C}"/>
          </ac:spMkLst>
        </pc:spChg>
        <pc:spChg chg="mod">
          <ac:chgData name="Serkan Emen" userId="1c7928363d35ece6" providerId="LiveId" clId="{599B274B-2CE3-46B3-B7B9-5EC347AE9E9F}" dt="2026-06-03T09:10:07.765" v="465"/>
          <ac:spMkLst>
            <pc:docMk/>
            <pc:sldMk cId="184093310" sldId="267"/>
            <ac:spMk id="22" creationId="{99438E58-1CB9-40C2-924E-9EA09C0C49D3}"/>
          </ac:spMkLst>
        </pc:spChg>
        <pc:spChg chg="mod">
          <ac:chgData name="Serkan Emen" userId="1c7928363d35ece6" providerId="LiveId" clId="{599B274B-2CE3-46B3-B7B9-5EC347AE9E9F}" dt="2026-06-03T09:10:07.775" v="467"/>
          <ac:spMkLst>
            <pc:docMk/>
            <pc:sldMk cId="184093310" sldId="267"/>
            <ac:spMk id="23" creationId="{20D22109-9B97-4B80-ACD7-23983195A952}"/>
          </ac:spMkLst>
        </pc:spChg>
        <pc:spChg chg="mod">
          <ac:chgData name="Serkan Emen" userId="1c7928363d35ece6" providerId="LiveId" clId="{599B274B-2CE3-46B3-B7B9-5EC347AE9E9F}" dt="2026-06-03T09:10:07.781" v="469"/>
          <ac:spMkLst>
            <pc:docMk/>
            <pc:sldMk cId="184093310" sldId="267"/>
            <ac:spMk id="24" creationId="{08DDE138-95F6-4F32-924F-00AE2A17EF29}"/>
          </ac:spMkLst>
        </pc:spChg>
        <pc:spChg chg="mod">
          <ac:chgData name="Serkan Emen" userId="1c7928363d35ece6" providerId="LiveId" clId="{599B274B-2CE3-46B3-B7B9-5EC347AE9E9F}" dt="2026-06-03T09:10:07.781" v="471"/>
          <ac:spMkLst>
            <pc:docMk/>
            <pc:sldMk cId="184093310" sldId="267"/>
            <ac:spMk id="25" creationId="{C265067A-D7B7-462D-B4D7-2535D98EE6FE}"/>
          </ac:spMkLst>
        </pc:spChg>
        <pc:spChg chg="mod">
          <ac:chgData name="Serkan Emen" userId="1c7928363d35ece6" providerId="LiveId" clId="{599B274B-2CE3-46B3-B7B9-5EC347AE9E9F}" dt="2026-06-03T09:10:07.781" v="473"/>
          <ac:spMkLst>
            <pc:docMk/>
            <pc:sldMk cId="184093310" sldId="267"/>
            <ac:spMk id="26" creationId="{A17BD6D7-226F-406B-B6B3-180EE46D558E}"/>
          </ac:spMkLst>
        </pc:spChg>
        <pc:spChg chg="mod">
          <ac:chgData name="Serkan Emen" userId="1c7928363d35ece6" providerId="LiveId" clId="{599B274B-2CE3-46B3-B7B9-5EC347AE9E9F}" dt="2026-06-03T09:10:07.796" v="475"/>
          <ac:spMkLst>
            <pc:docMk/>
            <pc:sldMk cId="184093310" sldId="267"/>
            <ac:spMk id="27" creationId="{F837BBFE-1032-407F-904C-77C183EB4EE0}"/>
          </ac:spMkLst>
        </pc:spChg>
        <pc:spChg chg="mod">
          <ac:chgData name="Serkan Emen" userId="1c7928363d35ece6" providerId="LiveId" clId="{599B274B-2CE3-46B3-B7B9-5EC347AE9E9F}" dt="2026-06-03T09:10:07.796" v="477"/>
          <ac:spMkLst>
            <pc:docMk/>
            <pc:sldMk cId="184093310" sldId="267"/>
            <ac:spMk id="28" creationId="{00B1B0B6-410C-459A-B382-03735900BAB5}"/>
          </ac:spMkLst>
        </pc:spChg>
        <pc:spChg chg="mod">
          <ac:chgData name="Serkan Emen" userId="1c7928363d35ece6" providerId="LiveId" clId="{599B274B-2CE3-46B3-B7B9-5EC347AE9E9F}" dt="2026-06-03T09:10:07.812" v="479"/>
          <ac:spMkLst>
            <pc:docMk/>
            <pc:sldMk cId="184093310" sldId="267"/>
            <ac:spMk id="29" creationId="{1874BFB1-80F4-439C-922F-CF0D90B331A4}"/>
          </ac:spMkLst>
        </pc:spChg>
        <pc:spChg chg="mod">
          <ac:chgData name="Serkan Emen" userId="1c7928363d35ece6" providerId="LiveId" clId="{599B274B-2CE3-46B3-B7B9-5EC347AE9E9F}" dt="2026-06-03T09:10:07.813" v="481"/>
          <ac:spMkLst>
            <pc:docMk/>
            <pc:sldMk cId="184093310" sldId="267"/>
            <ac:spMk id="30" creationId="{46745BF5-6E04-46C4-86EB-4D517816C0AE}"/>
          </ac:spMkLst>
        </pc:spChg>
        <pc:spChg chg="mod">
          <ac:chgData name="Serkan Emen" userId="1c7928363d35ece6" providerId="LiveId" clId="{599B274B-2CE3-46B3-B7B9-5EC347AE9E9F}" dt="2026-06-03T09:10:07.823" v="483"/>
          <ac:spMkLst>
            <pc:docMk/>
            <pc:sldMk cId="184093310" sldId="267"/>
            <ac:spMk id="31" creationId="{029318E7-96ED-4007-9EED-2BE4E64D5EF9}"/>
          </ac:spMkLst>
        </pc:spChg>
        <pc:spChg chg="mod">
          <ac:chgData name="Serkan Emen" userId="1c7928363d35ece6" providerId="LiveId" clId="{599B274B-2CE3-46B3-B7B9-5EC347AE9E9F}" dt="2026-06-03T09:10:07.826" v="485"/>
          <ac:spMkLst>
            <pc:docMk/>
            <pc:sldMk cId="184093310" sldId="267"/>
            <ac:spMk id="32" creationId="{8DD6BCC2-A715-41D7-8E91-FFB4DB4AFD2B}"/>
          </ac:spMkLst>
        </pc:spChg>
        <pc:spChg chg="mod">
          <ac:chgData name="Serkan Emen" userId="1c7928363d35ece6" providerId="LiveId" clId="{599B274B-2CE3-46B3-B7B9-5EC347AE9E9F}" dt="2026-06-03T09:10:07.826" v="487"/>
          <ac:spMkLst>
            <pc:docMk/>
            <pc:sldMk cId="184093310" sldId="267"/>
            <ac:spMk id="33" creationId="{63FB973B-BECD-47EE-84D8-2DE5146FBB2C}"/>
          </ac:spMkLst>
        </pc:spChg>
        <pc:spChg chg="mod">
          <ac:chgData name="Serkan Emen" userId="1c7928363d35ece6" providerId="LiveId" clId="{599B274B-2CE3-46B3-B7B9-5EC347AE9E9F}" dt="2026-06-03T09:10:07.839" v="489"/>
          <ac:spMkLst>
            <pc:docMk/>
            <pc:sldMk cId="184093310" sldId="267"/>
            <ac:spMk id="34" creationId="{FF1FE75D-1AC5-4A64-A720-262F50D361E1}"/>
          </ac:spMkLst>
        </pc:spChg>
        <pc:spChg chg="mod">
          <ac:chgData name="Serkan Emen" userId="1c7928363d35ece6" providerId="LiveId" clId="{599B274B-2CE3-46B3-B7B9-5EC347AE9E9F}" dt="2026-06-03T09:10:07.629" v="423"/>
          <ac:spMkLst>
            <pc:docMk/>
            <pc:sldMk cId="184093310" sldId="267"/>
            <ac:spMk id="35" creationId="{CD7B2F41-16EF-4A48-826A-3E6C4DD941C1}"/>
          </ac:spMkLst>
        </pc:spChg>
        <pc:picChg chg="add mod">
          <ac:chgData name="Serkan Emen" userId="1c7928363d35ece6" providerId="LiveId" clId="{599B274B-2CE3-46B3-B7B9-5EC347AE9E9F}" dt="2026-06-03T09:10:07.887" v="491"/>
          <ac:picMkLst>
            <pc:docMk/>
            <pc:sldMk cId="184093310" sldId="267"/>
            <ac:picMk id="37" creationId="{37FE70BE-30CB-FFCC-E559-DEA7138DA0B5}"/>
          </ac:picMkLst>
        </pc:picChg>
      </pc:sldChg>
      <pc:sldChg chg="addSp modSp">
        <pc:chgData name="Serkan Emen" userId="1c7928363d35ece6" providerId="LiveId" clId="{599B274B-2CE3-46B3-B7B9-5EC347AE9E9F}" dt="2026-06-03T09:10:08.068" v="525"/>
        <pc:sldMkLst>
          <pc:docMk/>
          <pc:sldMk cId="737442469" sldId="268"/>
        </pc:sldMkLst>
        <pc:spChg chg="mod">
          <ac:chgData name="Serkan Emen" userId="1c7928363d35ece6" providerId="LiveId" clId="{599B274B-2CE3-46B3-B7B9-5EC347AE9E9F}" dt="2026-06-03T09:10:07.934" v="495"/>
          <ac:spMkLst>
            <pc:docMk/>
            <pc:sldMk cId="737442469" sldId="268"/>
            <ac:spMk id="2" creationId="{C7AC336E-9539-4483-AE51-D4C4D6A5CA56}"/>
          </ac:spMkLst>
        </pc:spChg>
        <pc:spChg chg="mod">
          <ac:chgData name="Serkan Emen" userId="1c7928363d35ece6" providerId="LiveId" clId="{599B274B-2CE3-46B3-B7B9-5EC347AE9E9F}" dt="2026-06-03T09:10:07.934" v="497"/>
          <ac:spMkLst>
            <pc:docMk/>
            <pc:sldMk cId="737442469" sldId="268"/>
            <ac:spMk id="3" creationId="{224D5E4B-7A46-4FE5-B6D4-6F23D3A4DD0B}"/>
          </ac:spMkLst>
        </pc:spChg>
        <pc:spChg chg="mod">
          <ac:chgData name="Serkan Emen" userId="1c7928363d35ece6" providerId="LiveId" clId="{599B274B-2CE3-46B3-B7B9-5EC347AE9E9F}" dt="2026-06-03T09:10:07.949" v="499"/>
          <ac:spMkLst>
            <pc:docMk/>
            <pc:sldMk cId="737442469" sldId="268"/>
            <ac:spMk id="4" creationId="{9F5AC468-FA43-4861-A5F1-AB8420EB1A70}"/>
          </ac:spMkLst>
        </pc:spChg>
        <pc:spChg chg="mod">
          <ac:chgData name="Serkan Emen" userId="1c7928363d35ece6" providerId="LiveId" clId="{599B274B-2CE3-46B3-B7B9-5EC347AE9E9F}" dt="2026-06-03T09:10:07.956" v="501"/>
          <ac:spMkLst>
            <pc:docMk/>
            <pc:sldMk cId="737442469" sldId="268"/>
            <ac:spMk id="5" creationId="{4E6BF511-7660-4152-9833-05A0D68BCE2C}"/>
          </ac:spMkLst>
        </pc:spChg>
        <pc:spChg chg="mod">
          <ac:chgData name="Serkan Emen" userId="1c7928363d35ece6" providerId="LiveId" clId="{599B274B-2CE3-46B3-B7B9-5EC347AE9E9F}" dt="2026-06-03T09:10:07.956" v="503"/>
          <ac:spMkLst>
            <pc:docMk/>
            <pc:sldMk cId="737442469" sldId="268"/>
            <ac:spMk id="6" creationId="{B9D7E733-8162-4D1E-A758-A3E5C4478648}"/>
          </ac:spMkLst>
        </pc:spChg>
        <pc:spChg chg="mod">
          <ac:chgData name="Serkan Emen" userId="1c7928363d35ece6" providerId="LiveId" clId="{599B274B-2CE3-46B3-B7B9-5EC347AE9E9F}" dt="2026-06-03T09:10:07.965" v="505"/>
          <ac:spMkLst>
            <pc:docMk/>
            <pc:sldMk cId="737442469" sldId="268"/>
            <ac:spMk id="7" creationId="{6D4B8543-2E4C-46DA-87F0-6BB6517926D4}"/>
          </ac:spMkLst>
        </pc:spChg>
        <pc:spChg chg="mod">
          <ac:chgData name="Serkan Emen" userId="1c7928363d35ece6" providerId="LiveId" clId="{599B274B-2CE3-46B3-B7B9-5EC347AE9E9F}" dt="2026-06-03T09:10:07.976" v="507"/>
          <ac:spMkLst>
            <pc:docMk/>
            <pc:sldMk cId="737442469" sldId="268"/>
            <ac:spMk id="8" creationId="{320F7B37-43B3-4BEF-86AC-BA1142FA870B}"/>
          </ac:spMkLst>
        </pc:spChg>
        <pc:spChg chg="mod">
          <ac:chgData name="Serkan Emen" userId="1c7928363d35ece6" providerId="LiveId" clId="{599B274B-2CE3-46B3-B7B9-5EC347AE9E9F}" dt="2026-06-03T09:10:07.976" v="509"/>
          <ac:spMkLst>
            <pc:docMk/>
            <pc:sldMk cId="737442469" sldId="268"/>
            <ac:spMk id="9" creationId="{BC5DAF56-25D7-48FF-A072-0E978A246091}"/>
          </ac:spMkLst>
        </pc:spChg>
        <pc:spChg chg="mod">
          <ac:chgData name="Serkan Emen" userId="1c7928363d35ece6" providerId="LiveId" clId="{599B274B-2CE3-46B3-B7B9-5EC347AE9E9F}" dt="2026-06-03T09:10:07.976" v="511"/>
          <ac:spMkLst>
            <pc:docMk/>
            <pc:sldMk cId="737442469" sldId="268"/>
            <ac:spMk id="10" creationId="{24A714C1-B375-41D4-BDAE-2C5819459348}"/>
          </ac:spMkLst>
        </pc:spChg>
        <pc:spChg chg="mod">
          <ac:chgData name="Serkan Emen" userId="1c7928363d35ece6" providerId="LiveId" clId="{599B274B-2CE3-46B3-B7B9-5EC347AE9E9F}" dt="2026-06-03T09:10:07.993" v="513"/>
          <ac:spMkLst>
            <pc:docMk/>
            <pc:sldMk cId="737442469" sldId="268"/>
            <ac:spMk id="11" creationId="{5604CED1-2B89-4B77-A566-6CA40D82CC3D}"/>
          </ac:spMkLst>
        </pc:spChg>
        <pc:spChg chg="mod">
          <ac:chgData name="Serkan Emen" userId="1c7928363d35ece6" providerId="LiveId" clId="{599B274B-2CE3-46B3-B7B9-5EC347AE9E9F}" dt="2026-06-03T09:10:07.993" v="515"/>
          <ac:spMkLst>
            <pc:docMk/>
            <pc:sldMk cId="737442469" sldId="268"/>
            <ac:spMk id="12" creationId="{67F9E594-4124-427F-8F84-51784D9234B8}"/>
          </ac:spMkLst>
        </pc:spChg>
        <pc:spChg chg="mod">
          <ac:chgData name="Serkan Emen" userId="1c7928363d35ece6" providerId="LiveId" clId="{599B274B-2CE3-46B3-B7B9-5EC347AE9E9F}" dt="2026-06-03T09:10:08.004" v="517"/>
          <ac:spMkLst>
            <pc:docMk/>
            <pc:sldMk cId="737442469" sldId="268"/>
            <ac:spMk id="13" creationId="{88896222-B289-4D8E-867E-3A36660D79C0}"/>
          </ac:spMkLst>
        </pc:spChg>
        <pc:spChg chg="mod">
          <ac:chgData name="Serkan Emen" userId="1c7928363d35ece6" providerId="LiveId" clId="{599B274B-2CE3-46B3-B7B9-5EC347AE9E9F}" dt="2026-06-03T09:10:08.009" v="519"/>
          <ac:spMkLst>
            <pc:docMk/>
            <pc:sldMk cId="737442469" sldId="268"/>
            <ac:spMk id="14" creationId="{15B89EFF-D31B-4AA1-BCC2-C1C4D0E190C0}"/>
          </ac:spMkLst>
        </pc:spChg>
        <pc:spChg chg="mod">
          <ac:chgData name="Serkan Emen" userId="1c7928363d35ece6" providerId="LiveId" clId="{599B274B-2CE3-46B3-B7B9-5EC347AE9E9F}" dt="2026-06-03T09:10:08.009" v="521"/>
          <ac:spMkLst>
            <pc:docMk/>
            <pc:sldMk cId="737442469" sldId="268"/>
            <ac:spMk id="15" creationId="{64B4C676-15BD-4901-9A89-A6700F7F6EA9}"/>
          </ac:spMkLst>
        </pc:spChg>
        <pc:spChg chg="mod">
          <ac:chgData name="Serkan Emen" userId="1c7928363d35ece6" providerId="LiveId" clId="{599B274B-2CE3-46B3-B7B9-5EC347AE9E9F}" dt="2026-06-03T09:10:08.026" v="523"/>
          <ac:spMkLst>
            <pc:docMk/>
            <pc:sldMk cId="737442469" sldId="268"/>
            <ac:spMk id="16" creationId="{738B6E9B-8FB6-48FB-AC15-15A4A8BE1EA8}"/>
          </ac:spMkLst>
        </pc:spChg>
        <pc:spChg chg="mod">
          <ac:chgData name="Serkan Emen" userId="1c7928363d35ece6" providerId="LiveId" clId="{599B274B-2CE3-46B3-B7B9-5EC347AE9E9F}" dt="2026-06-03T09:10:07.929" v="493"/>
          <ac:spMkLst>
            <pc:docMk/>
            <pc:sldMk cId="737442469" sldId="268"/>
            <ac:spMk id="17" creationId="{05C0F384-E310-4825-BE57-5E5EA4349E8D}"/>
          </ac:spMkLst>
        </pc:spChg>
        <pc:picChg chg="add mod">
          <ac:chgData name="Serkan Emen" userId="1c7928363d35ece6" providerId="LiveId" clId="{599B274B-2CE3-46B3-B7B9-5EC347AE9E9F}" dt="2026-06-03T09:10:08.068" v="525"/>
          <ac:picMkLst>
            <pc:docMk/>
            <pc:sldMk cId="737442469" sldId="268"/>
            <ac:picMk id="19" creationId="{0BC696F1-FC44-E91B-1F65-F320D2A1B147}"/>
          </ac:picMkLst>
        </pc:picChg>
      </pc:sldChg>
      <pc:sldChg chg="addSp modSp">
        <pc:chgData name="Serkan Emen" userId="1c7928363d35ece6" providerId="LiveId" clId="{599B274B-2CE3-46B3-B7B9-5EC347AE9E9F}" dt="2026-06-03T09:10:08.274" v="565"/>
        <pc:sldMkLst>
          <pc:docMk/>
          <pc:sldMk cId="187272788" sldId="269"/>
        </pc:sldMkLst>
        <pc:spChg chg="mod">
          <ac:chgData name="Serkan Emen" userId="1c7928363d35ece6" providerId="LiveId" clId="{599B274B-2CE3-46B3-B7B9-5EC347AE9E9F}" dt="2026-06-03T09:10:08.115" v="529"/>
          <ac:spMkLst>
            <pc:docMk/>
            <pc:sldMk cId="187272788" sldId="269"/>
            <ac:spMk id="2" creationId="{2CB875D0-67C7-4AD2-A12F-B725C297C60D}"/>
          </ac:spMkLst>
        </pc:spChg>
        <pc:spChg chg="mod">
          <ac:chgData name="Serkan Emen" userId="1c7928363d35ece6" providerId="LiveId" clId="{599B274B-2CE3-46B3-B7B9-5EC347AE9E9F}" dt="2026-06-03T09:10:08.126" v="531"/>
          <ac:spMkLst>
            <pc:docMk/>
            <pc:sldMk cId="187272788" sldId="269"/>
            <ac:spMk id="3" creationId="{B61ABC7C-3C7F-44BE-9026-543CF5D0847B}"/>
          </ac:spMkLst>
        </pc:spChg>
        <pc:spChg chg="mod">
          <ac:chgData name="Serkan Emen" userId="1c7928363d35ece6" providerId="LiveId" clId="{599B274B-2CE3-46B3-B7B9-5EC347AE9E9F}" dt="2026-06-03T09:10:08.131" v="533"/>
          <ac:spMkLst>
            <pc:docMk/>
            <pc:sldMk cId="187272788" sldId="269"/>
            <ac:spMk id="4" creationId="{8281B7CD-4ADB-46E7-AAD3-9BCABD86095F}"/>
          </ac:spMkLst>
        </pc:spChg>
        <pc:spChg chg="mod">
          <ac:chgData name="Serkan Emen" userId="1c7928363d35ece6" providerId="LiveId" clId="{599B274B-2CE3-46B3-B7B9-5EC347AE9E9F}" dt="2026-06-03T09:10:08.131" v="535"/>
          <ac:spMkLst>
            <pc:docMk/>
            <pc:sldMk cId="187272788" sldId="269"/>
            <ac:spMk id="5" creationId="{5079ACBA-C1B5-41B6-A253-9841BB351D66}"/>
          </ac:spMkLst>
        </pc:spChg>
        <pc:spChg chg="mod">
          <ac:chgData name="Serkan Emen" userId="1c7928363d35ece6" providerId="LiveId" clId="{599B274B-2CE3-46B3-B7B9-5EC347AE9E9F}" dt="2026-06-03T09:10:08.131" v="537"/>
          <ac:spMkLst>
            <pc:docMk/>
            <pc:sldMk cId="187272788" sldId="269"/>
            <ac:spMk id="6" creationId="{E3D4B1B9-F129-4467-BCE3-EA98FDF35C15}"/>
          </ac:spMkLst>
        </pc:spChg>
        <pc:spChg chg="mod">
          <ac:chgData name="Serkan Emen" userId="1c7928363d35ece6" providerId="LiveId" clId="{599B274B-2CE3-46B3-B7B9-5EC347AE9E9F}" dt="2026-06-03T09:10:08.150" v="539"/>
          <ac:spMkLst>
            <pc:docMk/>
            <pc:sldMk cId="187272788" sldId="269"/>
            <ac:spMk id="7" creationId="{D81493BA-845B-45A2-ACF3-DE93BC40071E}"/>
          </ac:spMkLst>
        </pc:spChg>
        <pc:spChg chg="mod">
          <ac:chgData name="Serkan Emen" userId="1c7928363d35ece6" providerId="LiveId" clId="{599B274B-2CE3-46B3-B7B9-5EC347AE9E9F}" dt="2026-06-03T09:10:08.150" v="541"/>
          <ac:spMkLst>
            <pc:docMk/>
            <pc:sldMk cId="187272788" sldId="269"/>
            <ac:spMk id="8" creationId="{6167DB84-0C78-495A-AB2C-75D6414BE64D}"/>
          </ac:spMkLst>
        </pc:spChg>
        <pc:spChg chg="mod">
          <ac:chgData name="Serkan Emen" userId="1c7928363d35ece6" providerId="LiveId" clId="{599B274B-2CE3-46B3-B7B9-5EC347AE9E9F}" dt="2026-06-03T09:10:08.163" v="543"/>
          <ac:spMkLst>
            <pc:docMk/>
            <pc:sldMk cId="187272788" sldId="269"/>
            <ac:spMk id="9" creationId="{21DC74AC-AC53-48F7-98E4-CCE60CD9D332}"/>
          </ac:spMkLst>
        </pc:spChg>
        <pc:spChg chg="mod">
          <ac:chgData name="Serkan Emen" userId="1c7928363d35ece6" providerId="LiveId" clId="{599B274B-2CE3-46B3-B7B9-5EC347AE9E9F}" dt="2026-06-03T09:10:08.163" v="545"/>
          <ac:spMkLst>
            <pc:docMk/>
            <pc:sldMk cId="187272788" sldId="269"/>
            <ac:spMk id="10" creationId="{EC3883F7-E283-4896-87E8-725E5146EB47}"/>
          </ac:spMkLst>
        </pc:spChg>
        <pc:spChg chg="mod">
          <ac:chgData name="Serkan Emen" userId="1c7928363d35ece6" providerId="LiveId" clId="{599B274B-2CE3-46B3-B7B9-5EC347AE9E9F}" dt="2026-06-03T09:10:08.173" v="547"/>
          <ac:spMkLst>
            <pc:docMk/>
            <pc:sldMk cId="187272788" sldId="269"/>
            <ac:spMk id="11" creationId="{813C6BEC-4981-4F2B-8796-2EE9623A59F0}"/>
          </ac:spMkLst>
        </pc:spChg>
        <pc:spChg chg="mod">
          <ac:chgData name="Serkan Emen" userId="1c7928363d35ece6" providerId="LiveId" clId="{599B274B-2CE3-46B3-B7B9-5EC347AE9E9F}" dt="2026-06-03T09:10:08.179" v="549"/>
          <ac:spMkLst>
            <pc:docMk/>
            <pc:sldMk cId="187272788" sldId="269"/>
            <ac:spMk id="12" creationId="{AECFD378-ECCE-4D82-B792-0AD9D560B6E0}"/>
          </ac:spMkLst>
        </pc:spChg>
        <pc:spChg chg="mod">
          <ac:chgData name="Serkan Emen" userId="1c7928363d35ece6" providerId="LiveId" clId="{599B274B-2CE3-46B3-B7B9-5EC347AE9E9F}" dt="2026-06-03T09:10:08.179" v="551"/>
          <ac:spMkLst>
            <pc:docMk/>
            <pc:sldMk cId="187272788" sldId="269"/>
            <ac:spMk id="13" creationId="{B8DA0FF4-0B76-4D68-A380-F77C460D6D94}"/>
          </ac:spMkLst>
        </pc:spChg>
        <pc:spChg chg="mod">
          <ac:chgData name="Serkan Emen" userId="1c7928363d35ece6" providerId="LiveId" clId="{599B274B-2CE3-46B3-B7B9-5EC347AE9E9F}" dt="2026-06-03T09:10:08.194" v="553"/>
          <ac:spMkLst>
            <pc:docMk/>
            <pc:sldMk cId="187272788" sldId="269"/>
            <ac:spMk id="14" creationId="{3A0769CB-A07E-45B3-AFFD-B5BC524F768E}"/>
          </ac:spMkLst>
        </pc:spChg>
        <pc:spChg chg="mod">
          <ac:chgData name="Serkan Emen" userId="1c7928363d35ece6" providerId="LiveId" clId="{599B274B-2CE3-46B3-B7B9-5EC347AE9E9F}" dt="2026-06-03T09:10:08.196" v="555"/>
          <ac:spMkLst>
            <pc:docMk/>
            <pc:sldMk cId="187272788" sldId="269"/>
            <ac:spMk id="15" creationId="{B96C00B9-F738-460E-A91E-AF3ECA2235A1}"/>
          </ac:spMkLst>
        </pc:spChg>
        <pc:spChg chg="mod">
          <ac:chgData name="Serkan Emen" userId="1c7928363d35ece6" providerId="LiveId" clId="{599B274B-2CE3-46B3-B7B9-5EC347AE9E9F}" dt="2026-06-03T09:10:08.196" v="557"/>
          <ac:spMkLst>
            <pc:docMk/>
            <pc:sldMk cId="187272788" sldId="269"/>
            <ac:spMk id="16" creationId="{856C3480-C454-4C62-B9F6-CCD492372AB6}"/>
          </ac:spMkLst>
        </pc:spChg>
        <pc:spChg chg="mod">
          <ac:chgData name="Serkan Emen" userId="1c7928363d35ece6" providerId="LiveId" clId="{599B274B-2CE3-46B3-B7B9-5EC347AE9E9F}" dt="2026-06-03T09:10:08.210" v="559"/>
          <ac:spMkLst>
            <pc:docMk/>
            <pc:sldMk cId="187272788" sldId="269"/>
            <ac:spMk id="17" creationId="{50CB1584-53DF-4E0B-9440-2861458A230C}"/>
          </ac:spMkLst>
        </pc:spChg>
        <pc:spChg chg="mod">
          <ac:chgData name="Serkan Emen" userId="1c7928363d35ece6" providerId="LiveId" clId="{599B274B-2CE3-46B3-B7B9-5EC347AE9E9F}" dt="2026-06-03T09:10:08.210" v="561"/>
          <ac:spMkLst>
            <pc:docMk/>
            <pc:sldMk cId="187272788" sldId="269"/>
            <ac:spMk id="18" creationId="{A7B54046-196D-4134-AA42-94ECEB638582}"/>
          </ac:spMkLst>
        </pc:spChg>
        <pc:spChg chg="mod">
          <ac:chgData name="Serkan Emen" userId="1c7928363d35ece6" providerId="LiveId" clId="{599B274B-2CE3-46B3-B7B9-5EC347AE9E9F}" dt="2026-06-03T09:10:08.226" v="563"/>
          <ac:spMkLst>
            <pc:docMk/>
            <pc:sldMk cId="187272788" sldId="269"/>
            <ac:spMk id="19" creationId="{99A2B675-802C-4C2C-B79A-666B32DB2B85}"/>
          </ac:spMkLst>
        </pc:spChg>
        <pc:spChg chg="mod">
          <ac:chgData name="Serkan Emen" userId="1c7928363d35ece6" providerId="LiveId" clId="{599B274B-2CE3-46B3-B7B9-5EC347AE9E9F}" dt="2026-06-03T09:10:08.099" v="527"/>
          <ac:spMkLst>
            <pc:docMk/>
            <pc:sldMk cId="187272788" sldId="269"/>
            <ac:spMk id="20" creationId="{491F1754-D799-4FB9-AE8D-8BF1EE129613}"/>
          </ac:spMkLst>
        </pc:spChg>
        <pc:picChg chg="add mod">
          <ac:chgData name="Serkan Emen" userId="1c7928363d35ece6" providerId="LiveId" clId="{599B274B-2CE3-46B3-B7B9-5EC347AE9E9F}" dt="2026-06-03T09:10:08.274" v="565"/>
          <ac:picMkLst>
            <pc:docMk/>
            <pc:sldMk cId="187272788" sldId="269"/>
            <ac:picMk id="22" creationId="{86D52699-527C-4C75-DBFB-25388943DE7F}"/>
          </ac:picMkLst>
        </pc:picChg>
      </pc:sldChg>
      <pc:sldChg chg="addSp modSp">
        <pc:chgData name="Serkan Emen" userId="1c7928363d35ece6" providerId="LiveId" clId="{599B274B-2CE3-46B3-B7B9-5EC347AE9E9F}" dt="2026-06-03T09:10:08.422" v="591"/>
        <pc:sldMkLst>
          <pc:docMk/>
          <pc:sldMk cId="999795510" sldId="270"/>
        </pc:sldMkLst>
        <pc:spChg chg="mod">
          <ac:chgData name="Serkan Emen" userId="1c7928363d35ece6" providerId="LiveId" clId="{599B274B-2CE3-46B3-B7B9-5EC347AE9E9F}" dt="2026-06-03T09:10:08.305" v="569"/>
          <ac:spMkLst>
            <pc:docMk/>
            <pc:sldMk cId="999795510" sldId="270"/>
            <ac:spMk id="2" creationId="{5BB98350-E677-4811-94A8-29CA4E1F7B74}"/>
          </ac:spMkLst>
        </pc:spChg>
        <pc:spChg chg="mod">
          <ac:chgData name="Serkan Emen" userId="1c7928363d35ece6" providerId="LiveId" clId="{599B274B-2CE3-46B3-B7B9-5EC347AE9E9F}" dt="2026-06-03T09:10:08.305" v="571"/>
          <ac:spMkLst>
            <pc:docMk/>
            <pc:sldMk cId="999795510" sldId="270"/>
            <ac:spMk id="3" creationId="{F1CD725E-D924-4E84-827B-0D3609364F58}"/>
          </ac:spMkLst>
        </pc:spChg>
        <pc:spChg chg="mod">
          <ac:chgData name="Serkan Emen" userId="1c7928363d35ece6" providerId="LiveId" clId="{599B274B-2CE3-46B3-B7B9-5EC347AE9E9F}" dt="2026-06-03T09:10:08.324" v="573"/>
          <ac:spMkLst>
            <pc:docMk/>
            <pc:sldMk cId="999795510" sldId="270"/>
            <ac:spMk id="4" creationId="{58B6A652-41C2-4AE7-AD57-4508E8114A13}"/>
          </ac:spMkLst>
        </pc:spChg>
        <pc:spChg chg="mod">
          <ac:chgData name="Serkan Emen" userId="1c7928363d35ece6" providerId="LiveId" clId="{599B274B-2CE3-46B3-B7B9-5EC347AE9E9F}" dt="2026-06-03T09:10:08.324" v="575"/>
          <ac:spMkLst>
            <pc:docMk/>
            <pc:sldMk cId="999795510" sldId="270"/>
            <ac:spMk id="5" creationId="{08417639-2284-44A2-AC36-F89F1D82ECD1}"/>
          </ac:spMkLst>
        </pc:spChg>
        <pc:spChg chg="mod">
          <ac:chgData name="Serkan Emen" userId="1c7928363d35ece6" providerId="LiveId" clId="{599B274B-2CE3-46B3-B7B9-5EC347AE9E9F}" dt="2026-06-03T09:10:08.336" v="577"/>
          <ac:spMkLst>
            <pc:docMk/>
            <pc:sldMk cId="999795510" sldId="270"/>
            <ac:spMk id="6" creationId="{3D7D8610-D3A7-4052-8CAF-7A4E46521943}"/>
          </ac:spMkLst>
        </pc:spChg>
        <pc:spChg chg="mod">
          <ac:chgData name="Serkan Emen" userId="1c7928363d35ece6" providerId="LiveId" clId="{599B274B-2CE3-46B3-B7B9-5EC347AE9E9F}" dt="2026-06-03T09:10:08.342" v="579"/>
          <ac:spMkLst>
            <pc:docMk/>
            <pc:sldMk cId="999795510" sldId="270"/>
            <ac:spMk id="7" creationId="{C4B78665-D78F-4727-BEF9-7F445AB867C1}"/>
          </ac:spMkLst>
        </pc:spChg>
        <pc:spChg chg="mod">
          <ac:chgData name="Serkan Emen" userId="1c7928363d35ece6" providerId="LiveId" clId="{599B274B-2CE3-46B3-B7B9-5EC347AE9E9F}" dt="2026-06-03T09:10:08.350" v="581"/>
          <ac:spMkLst>
            <pc:docMk/>
            <pc:sldMk cId="999795510" sldId="270"/>
            <ac:spMk id="8" creationId="{45A3ADB6-BADF-459C-92E1-1934BEE2E46C}"/>
          </ac:spMkLst>
        </pc:spChg>
        <pc:spChg chg="mod">
          <ac:chgData name="Serkan Emen" userId="1c7928363d35ece6" providerId="LiveId" clId="{599B274B-2CE3-46B3-B7B9-5EC347AE9E9F}" dt="2026-06-03T09:10:08.358" v="583"/>
          <ac:spMkLst>
            <pc:docMk/>
            <pc:sldMk cId="999795510" sldId="270"/>
            <ac:spMk id="9" creationId="{AF7E1D45-588C-40C4-889B-EAA20E94F37A}"/>
          </ac:spMkLst>
        </pc:spChg>
        <pc:spChg chg="mod">
          <ac:chgData name="Serkan Emen" userId="1c7928363d35ece6" providerId="LiveId" clId="{599B274B-2CE3-46B3-B7B9-5EC347AE9E9F}" dt="2026-06-03T09:10:08.367" v="585"/>
          <ac:spMkLst>
            <pc:docMk/>
            <pc:sldMk cId="999795510" sldId="270"/>
            <ac:spMk id="10" creationId="{F408592C-7C10-4712-A51A-36A5729E2067}"/>
          </ac:spMkLst>
        </pc:spChg>
        <pc:spChg chg="mod">
          <ac:chgData name="Serkan Emen" userId="1c7928363d35ece6" providerId="LiveId" clId="{599B274B-2CE3-46B3-B7B9-5EC347AE9E9F}" dt="2026-06-03T09:10:08.367" v="587"/>
          <ac:spMkLst>
            <pc:docMk/>
            <pc:sldMk cId="999795510" sldId="270"/>
            <ac:spMk id="11" creationId="{B20340CA-6145-475A-9FCE-6236930ADB49}"/>
          </ac:spMkLst>
        </pc:spChg>
        <pc:spChg chg="mod">
          <ac:chgData name="Serkan Emen" userId="1c7928363d35ece6" providerId="LiveId" clId="{599B274B-2CE3-46B3-B7B9-5EC347AE9E9F}" dt="2026-06-03T09:10:08.378" v="589"/>
          <ac:spMkLst>
            <pc:docMk/>
            <pc:sldMk cId="999795510" sldId="270"/>
            <ac:spMk id="12" creationId="{F39A1062-B171-4C68-8F5D-739000DF47FE}"/>
          </ac:spMkLst>
        </pc:spChg>
        <pc:spChg chg="mod">
          <ac:chgData name="Serkan Emen" userId="1c7928363d35ece6" providerId="LiveId" clId="{599B274B-2CE3-46B3-B7B9-5EC347AE9E9F}" dt="2026-06-03T09:10:08.305" v="567"/>
          <ac:spMkLst>
            <pc:docMk/>
            <pc:sldMk cId="999795510" sldId="270"/>
            <ac:spMk id="13" creationId="{E83487E7-11BA-42C9-93A8-6AF14AC6DCE9}"/>
          </ac:spMkLst>
        </pc:spChg>
        <pc:picChg chg="add mod">
          <ac:chgData name="Serkan Emen" userId="1c7928363d35ece6" providerId="LiveId" clId="{599B274B-2CE3-46B3-B7B9-5EC347AE9E9F}" dt="2026-06-03T09:10:08.422" v="591"/>
          <ac:picMkLst>
            <pc:docMk/>
            <pc:sldMk cId="999795510" sldId="270"/>
            <ac:picMk id="15" creationId="{667E8B5A-EE91-1729-A74B-5ADCDAE85977}"/>
          </ac:picMkLst>
        </pc:picChg>
      </pc:sldChg>
      <pc:sldChg chg="addSp modSp">
        <pc:chgData name="Serkan Emen" userId="1c7928363d35ece6" providerId="LiveId" clId="{599B274B-2CE3-46B3-B7B9-5EC347AE9E9F}" dt="2026-06-03T09:10:08.613" v="625"/>
        <pc:sldMkLst>
          <pc:docMk/>
          <pc:sldMk cId="421640638" sldId="271"/>
        </pc:sldMkLst>
        <pc:spChg chg="mod">
          <ac:chgData name="Serkan Emen" userId="1c7928363d35ece6" providerId="LiveId" clId="{599B274B-2CE3-46B3-B7B9-5EC347AE9E9F}" dt="2026-06-03T09:10:08.470" v="595"/>
          <ac:spMkLst>
            <pc:docMk/>
            <pc:sldMk cId="421640638" sldId="271"/>
            <ac:spMk id="2" creationId="{3AA43F4E-78BB-425C-90CE-9A06B7C0DF5A}"/>
          </ac:spMkLst>
        </pc:spChg>
        <pc:spChg chg="mod">
          <ac:chgData name="Serkan Emen" userId="1c7928363d35ece6" providerId="LiveId" clId="{599B274B-2CE3-46B3-B7B9-5EC347AE9E9F}" dt="2026-06-03T09:10:08.474" v="597"/>
          <ac:spMkLst>
            <pc:docMk/>
            <pc:sldMk cId="421640638" sldId="271"/>
            <ac:spMk id="3" creationId="{6405028F-4F40-4DF9-8FDF-8A028C195FB3}"/>
          </ac:spMkLst>
        </pc:spChg>
        <pc:spChg chg="mod">
          <ac:chgData name="Serkan Emen" userId="1c7928363d35ece6" providerId="LiveId" clId="{599B274B-2CE3-46B3-B7B9-5EC347AE9E9F}" dt="2026-06-03T09:10:08.480" v="599"/>
          <ac:spMkLst>
            <pc:docMk/>
            <pc:sldMk cId="421640638" sldId="271"/>
            <ac:spMk id="4" creationId="{0B48CD69-4418-4DC0-8F51-CF63F1ABA92D}"/>
          </ac:spMkLst>
        </pc:spChg>
        <pc:spChg chg="mod">
          <ac:chgData name="Serkan Emen" userId="1c7928363d35ece6" providerId="LiveId" clId="{599B274B-2CE3-46B3-B7B9-5EC347AE9E9F}" dt="2026-06-03T09:10:08.485" v="601"/>
          <ac:spMkLst>
            <pc:docMk/>
            <pc:sldMk cId="421640638" sldId="271"/>
            <ac:spMk id="5" creationId="{901117FF-5EA3-47DD-BE9B-7B68FDD5249A}"/>
          </ac:spMkLst>
        </pc:spChg>
        <pc:spChg chg="mod">
          <ac:chgData name="Serkan Emen" userId="1c7928363d35ece6" providerId="LiveId" clId="{599B274B-2CE3-46B3-B7B9-5EC347AE9E9F}" dt="2026-06-03T09:10:08.485" v="603"/>
          <ac:spMkLst>
            <pc:docMk/>
            <pc:sldMk cId="421640638" sldId="271"/>
            <ac:spMk id="6" creationId="{B3437FE0-5C8C-4791-82D2-380BF9914417}"/>
          </ac:spMkLst>
        </pc:spChg>
        <pc:spChg chg="mod">
          <ac:chgData name="Serkan Emen" userId="1c7928363d35ece6" providerId="LiveId" clId="{599B274B-2CE3-46B3-B7B9-5EC347AE9E9F}" dt="2026-06-03T09:10:08.501" v="605"/>
          <ac:spMkLst>
            <pc:docMk/>
            <pc:sldMk cId="421640638" sldId="271"/>
            <ac:spMk id="7" creationId="{46FBBBC9-1F9C-44FD-98B3-057849EC7E71}"/>
          </ac:spMkLst>
        </pc:spChg>
        <pc:spChg chg="mod">
          <ac:chgData name="Serkan Emen" userId="1c7928363d35ece6" providerId="LiveId" clId="{599B274B-2CE3-46B3-B7B9-5EC347AE9E9F}" dt="2026-06-03T09:10:08.509" v="607"/>
          <ac:spMkLst>
            <pc:docMk/>
            <pc:sldMk cId="421640638" sldId="271"/>
            <ac:spMk id="8" creationId="{A47F8A17-7D70-4839-95F2-75FECC566CC6}"/>
          </ac:spMkLst>
        </pc:spChg>
        <pc:spChg chg="mod">
          <ac:chgData name="Serkan Emen" userId="1c7928363d35ece6" providerId="LiveId" clId="{599B274B-2CE3-46B3-B7B9-5EC347AE9E9F}" dt="2026-06-03T09:10:08.509" v="609"/>
          <ac:spMkLst>
            <pc:docMk/>
            <pc:sldMk cId="421640638" sldId="271"/>
            <ac:spMk id="9" creationId="{BA70199F-3DD0-47DB-8DE3-7E8414D395E7}"/>
          </ac:spMkLst>
        </pc:spChg>
        <pc:spChg chg="mod">
          <ac:chgData name="Serkan Emen" userId="1c7928363d35ece6" providerId="LiveId" clId="{599B274B-2CE3-46B3-B7B9-5EC347AE9E9F}" dt="2026-06-03T09:10:08.520" v="611"/>
          <ac:spMkLst>
            <pc:docMk/>
            <pc:sldMk cId="421640638" sldId="271"/>
            <ac:spMk id="10" creationId="{299846BD-C66B-40C5-8B9E-8C9AE5214FB6}"/>
          </ac:spMkLst>
        </pc:spChg>
        <pc:spChg chg="mod">
          <ac:chgData name="Serkan Emen" userId="1c7928363d35ece6" providerId="LiveId" clId="{599B274B-2CE3-46B3-B7B9-5EC347AE9E9F}" dt="2026-06-03T09:10:08.528" v="613"/>
          <ac:spMkLst>
            <pc:docMk/>
            <pc:sldMk cId="421640638" sldId="271"/>
            <ac:spMk id="11" creationId="{E1EF3459-70DA-4CB8-8B57-43E9FABBEA4A}"/>
          </ac:spMkLst>
        </pc:spChg>
        <pc:spChg chg="mod">
          <ac:chgData name="Serkan Emen" userId="1c7928363d35ece6" providerId="LiveId" clId="{599B274B-2CE3-46B3-B7B9-5EC347AE9E9F}" dt="2026-06-03T09:10:08.534" v="615"/>
          <ac:spMkLst>
            <pc:docMk/>
            <pc:sldMk cId="421640638" sldId="271"/>
            <ac:spMk id="12" creationId="{1E1A19CC-4650-4339-A39C-354A23C83ED3}"/>
          </ac:spMkLst>
        </pc:spChg>
        <pc:spChg chg="mod">
          <ac:chgData name="Serkan Emen" userId="1c7928363d35ece6" providerId="LiveId" clId="{599B274B-2CE3-46B3-B7B9-5EC347AE9E9F}" dt="2026-06-03T09:10:08.543" v="617"/>
          <ac:spMkLst>
            <pc:docMk/>
            <pc:sldMk cId="421640638" sldId="271"/>
            <ac:spMk id="13" creationId="{673BD1DC-371B-4CEC-85DB-C8E4B5FCD6EA}"/>
          </ac:spMkLst>
        </pc:spChg>
        <pc:spChg chg="mod">
          <ac:chgData name="Serkan Emen" userId="1c7928363d35ece6" providerId="LiveId" clId="{599B274B-2CE3-46B3-B7B9-5EC347AE9E9F}" dt="2026-06-03T09:10:08.550" v="619"/>
          <ac:spMkLst>
            <pc:docMk/>
            <pc:sldMk cId="421640638" sldId="271"/>
            <ac:spMk id="14" creationId="{2B3A5195-D074-46C7-8F41-5C7A52EF70E6}"/>
          </ac:spMkLst>
        </pc:spChg>
        <pc:spChg chg="mod">
          <ac:chgData name="Serkan Emen" userId="1c7928363d35ece6" providerId="LiveId" clId="{599B274B-2CE3-46B3-B7B9-5EC347AE9E9F}" dt="2026-06-03T09:10:08.550" v="621"/>
          <ac:spMkLst>
            <pc:docMk/>
            <pc:sldMk cId="421640638" sldId="271"/>
            <ac:spMk id="15" creationId="{216236DE-15E8-4B86-867B-69AA6E39EAD6}"/>
          </ac:spMkLst>
        </pc:spChg>
        <pc:spChg chg="mod">
          <ac:chgData name="Serkan Emen" userId="1c7928363d35ece6" providerId="LiveId" clId="{599B274B-2CE3-46B3-B7B9-5EC347AE9E9F}" dt="2026-06-03T09:10:08.550" v="623"/>
          <ac:spMkLst>
            <pc:docMk/>
            <pc:sldMk cId="421640638" sldId="271"/>
            <ac:spMk id="16" creationId="{7248962D-39BB-4FAA-A074-C09694429094}"/>
          </ac:spMkLst>
        </pc:spChg>
        <pc:spChg chg="mod">
          <ac:chgData name="Serkan Emen" userId="1c7928363d35ece6" providerId="LiveId" clId="{599B274B-2CE3-46B3-B7B9-5EC347AE9E9F}" dt="2026-06-03T09:10:08.453" v="593"/>
          <ac:spMkLst>
            <pc:docMk/>
            <pc:sldMk cId="421640638" sldId="271"/>
            <ac:spMk id="17" creationId="{276580DC-4EEB-4BD1-BD6C-4E3D53D68B49}"/>
          </ac:spMkLst>
        </pc:spChg>
        <pc:picChg chg="add mod">
          <ac:chgData name="Serkan Emen" userId="1c7928363d35ece6" providerId="LiveId" clId="{599B274B-2CE3-46B3-B7B9-5EC347AE9E9F}" dt="2026-06-03T09:10:08.613" v="625"/>
          <ac:picMkLst>
            <pc:docMk/>
            <pc:sldMk cId="421640638" sldId="271"/>
            <ac:picMk id="19" creationId="{D0991BC6-3ECE-CCC2-A0D3-6233BBDFDB29}"/>
          </ac:picMkLst>
        </pc:picChg>
      </pc:sldChg>
      <pc:sldChg chg="addSp modSp">
        <pc:chgData name="Serkan Emen" userId="1c7928363d35ece6" providerId="LiveId" clId="{599B274B-2CE3-46B3-B7B9-5EC347AE9E9F}" dt="2026-06-03T09:10:08.891" v="683"/>
        <pc:sldMkLst>
          <pc:docMk/>
          <pc:sldMk cId="1150199422" sldId="272"/>
        </pc:sldMkLst>
        <pc:spChg chg="mod">
          <ac:chgData name="Serkan Emen" userId="1c7928363d35ece6" providerId="LiveId" clId="{599B274B-2CE3-46B3-B7B9-5EC347AE9E9F}" dt="2026-06-03T09:10:08.677" v="629"/>
          <ac:spMkLst>
            <pc:docMk/>
            <pc:sldMk cId="1150199422" sldId="272"/>
            <ac:spMk id="2" creationId="{83A0FCBA-B9B2-4FAB-89E6-059D1ECA1FC8}"/>
          </ac:spMkLst>
        </pc:spChg>
        <pc:spChg chg="mod">
          <ac:chgData name="Serkan Emen" userId="1c7928363d35ece6" providerId="LiveId" clId="{599B274B-2CE3-46B3-B7B9-5EC347AE9E9F}" dt="2026-06-03T09:10:08.687" v="631"/>
          <ac:spMkLst>
            <pc:docMk/>
            <pc:sldMk cId="1150199422" sldId="272"/>
            <ac:spMk id="3" creationId="{CA829958-B74F-42A4-927B-E292BBB32481}"/>
          </ac:spMkLst>
        </pc:spChg>
        <pc:spChg chg="mod">
          <ac:chgData name="Serkan Emen" userId="1c7928363d35ece6" providerId="LiveId" clId="{599B274B-2CE3-46B3-B7B9-5EC347AE9E9F}" dt="2026-06-03T09:10:08.687" v="633"/>
          <ac:spMkLst>
            <pc:docMk/>
            <pc:sldMk cId="1150199422" sldId="272"/>
            <ac:spMk id="4" creationId="{495BE191-86EC-461D-9DD2-63974B48B8CB}"/>
          </ac:spMkLst>
        </pc:spChg>
        <pc:spChg chg="mod">
          <ac:chgData name="Serkan Emen" userId="1c7928363d35ece6" providerId="LiveId" clId="{599B274B-2CE3-46B3-B7B9-5EC347AE9E9F}" dt="2026-06-03T09:10:08.687" v="635"/>
          <ac:spMkLst>
            <pc:docMk/>
            <pc:sldMk cId="1150199422" sldId="272"/>
            <ac:spMk id="5" creationId="{9AEA75C2-4409-453E-8C5E-0C6491173463}"/>
          </ac:spMkLst>
        </pc:spChg>
        <pc:spChg chg="mod">
          <ac:chgData name="Serkan Emen" userId="1c7928363d35ece6" providerId="LiveId" clId="{599B274B-2CE3-46B3-B7B9-5EC347AE9E9F}" dt="2026-06-03T09:10:08.702" v="637"/>
          <ac:spMkLst>
            <pc:docMk/>
            <pc:sldMk cId="1150199422" sldId="272"/>
            <ac:spMk id="6" creationId="{A7D0CC0C-355E-4521-9370-64A9D7CAD6EF}"/>
          </ac:spMkLst>
        </pc:spChg>
        <pc:spChg chg="mod">
          <ac:chgData name="Serkan Emen" userId="1c7928363d35ece6" providerId="LiveId" clId="{599B274B-2CE3-46B3-B7B9-5EC347AE9E9F}" dt="2026-06-03T09:10:08.702" v="639"/>
          <ac:spMkLst>
            <pc:docMk/>
            <pc:sldMk cId="1150199422" sldId="272"/>
            <ac:spMk id="7" creationId="{7A688621-E87F-4C43-B811-8D6B1CF42A85}"/>
          </ac:spMkLst>
        </pc:spChg>
        <pc:spChg chg="mod">
          <ac:chgData name="Serkan Emen" userId="1c7928363d35ece6" providerId="LiveId" clId="{599B274B-2CE3-46B3-B7B9-5EC347AE9E9F}" dt="2026-06-03T09:10:08.718" v="641"/>
          <ac:spMkLst>
            <pc:docMk/>
            <pc:sldMk cId="1150199422" sldId="272"/>
            <ac:spMk id="8" creationId="{D780D259-76C2-41B5-AD49-65EC4D4C4C59}"/>
          </ac:spMkLst>
        </pc:spChg>
        <pc:spChg chg="mod">
          <ac:chgData name="Serkan Emen" userId="1c7928363d35ece6" providerId="LiveId" clId="{599B274B-2CE3-46B3-B7B9-5EC347AE9E9F}" dt="2026-06-03T09:10:08.718" v="643"/>
          <ac:spMkLst>
            <pc:docMk/>
            <pc:sldMk cId="1150199422" sldId="272"/>
            <ac:spMk id="9" creationId="{4C502608-F5BD-4519-BC80-1D0047BD6FA1}"/>
          </ac:spMkLst>
        </pc:spChg>
        <pc:spChg chg="mod">
          <ac:chgData name="Serkan Emen" userId="1c7928363d35ece6" providerId="LiveId" clId="{599B274B-2CE3-46B3-B7B9-5EC347AE9E9F}" dt="2026-06-03T09:10:08.729" v="645"/>
          <ac:spMkLst>
            <pc:docMk/>
            <pc:sldMk cId="1150199422" sldId="272"/>
            <ac:spMk id="10" creationId="{359702BD-5B2C-4B23-98C0-2CA0E3C7A0AA}"/>
          </ac:spMkLst>
        </pc:spChg>
        <pc:spChg chg="mod">
          <ac:chgData name="Serkan Emen" userId="1c7928363d35ece6" providerId="LiveId" clId="{599B274B-2CE3-46B3-B7B9-5EC347AE9E9F}" dt="2026-06-03T09:10:08.734" v="647"/>
          <ac:spMkLst>
            <pc:docMk/>
            <pc:sldMk cId="1150199422" sldId="272"/>
            <ac:spMk id="11" creationId="{E241D9EA-1EAD-49E2-B83D-5FA192CB4E64}"/>
          </ac:spMkLst>
        </pc:spChg>
        <pc:spChg chg="mod">
          <ac:chgData name="Serkan Emen" userId="1c7928363d35ece6" providerId="LiveId" clId="{599B274B-2CE3-46B3-B7B9-5EC347AE9E9F}" dt="2026-06-03T09:10:08.734" v="649"/>
          <ac:spMkLst>
            <pc:docMk/>
            <pc:sldMk cId="1150199422" sldId="272"/>
            <ac:spMk id="12" creationId="{3094628A-F701-4CF2-BE8E-7895D4CCDC0E}"/>
          </ac:spMkLst>
        </pc:spChg>
        <pc:spChg chg="mod">
          <ac:chgData name="Serkan Emen" userId="1c7928363d35ece6" providerId="LiveId" clId="{599B274B-2CE3-46B3-B7B9-5EC347AE9E9F}" dt="2026-06-03T09:10:08.750" v="651"/>
          <ac:spMkLst>
            <pc:docMk/>
            <pc:sldMk cId="1150199422" sldId="272"/>
            <ac:spMk id="13" creationId="{C9AD28BA-31A9-4476-A8F1-03D82F6D2C4F}"/>
          </ac:spMkLst>
        </pc:spChg>
        <pc:spChg chg="mod">
          <ac:chgData name="Serkan Emen" userId="1c7928363d35ece6" providerId="LiveId" clId="{599B274B-2CE3-46B3-B7B9-5EC347AE9E9F}" dt="2026-06-03T09:10:08.758" v="653"/>
          <ac:spMkLst>
            <pc:docMk/>
            <pc:sldMk cId="1150199422" sldId="272"/>
            <ac:spMk id="14" creationId="{C7F96977-D5B1-4169-89A3-F7C0FFE1E993}"/>
          </ac:spMkLst>
        </pc:spChg>
        <pc:spChg chg="mod">
          <ac:chgData name="Serkan Emen" userId="1c7928363d35ece6" providerId="LiveId" clId="{599B274B-2CE3-46B3-B7B9-5EC347AE9E9F}" dt="2026-06-03T09:10:08.764" v="655"/>
          <ac:spMkLst>
            <pc:docMk/>
            <pc:sldMk cId="1150199422" sldId="272"/>
            <ac:spMk id="15" creationId="{6BADE9EF-B312-49D8-9BAC-45FFE1DB880B}"/>
          </ac:spMkLst>
        </pc:spChg>
        <pc:spChg chg="mod">
          <ac:chgData name="Serkan Emen" userId="1c7928363d35ece6" providerId="LiveId" clId="{599B274B-2CE3-46B3-B7B9-5EC347AE9E9F}" dt="2026-06-03T09:10:08.771" v="657"/>
          <ac:spMkLst>
            <pc:docMk/>
            <pc:sldMk cId="1150199422" sldId="272"/>
            <ac:spMk id="16" creationId="{DA0C369B-5120-4FAE-A242-3B55E6CF4C90}"/>
          </ac:spMkLst>
        </pc:spChg>
        <pc:spChg chg="mod">
          <ac:chgData name="Serkan Emen" userId="1c7928363d35ece6" providerId="LiveId" clId="{599B274B-2CE3-46B3-B7B9-5EC347AE9E9F}" dt="2026-06-03T09:10:08.778" v="659"/>
          <ac:spMkLst>
            <pc:docMk/>
            <pc:sldMk cId="1150199422" sldId="272"/>
            <ac:spMk id="17" creationId="{0756DC81-7DDF-496D-8A9A-852835DFEFFA}"/>
          </ac:spMkLst>
        </pc:spChg>
        <pc:spChg chg="mod">
          <ac:chgData name="Serkan Emen" userId="1c7928363d35ece6" providerId="LiveId" clId="{599B274B-2CE3-46B3-B7B9-5EC347AE9E9F}" dt="2026-06-03T09:10:08.781" v="661"/>
          <ac:spMkLst>
            <pc:docMk/>
            <pc:sldMk cId="1150199422" sldId="272"/>
            <ac:spMk id="18" creationId="{7A4CC4DA-5CF5-425B-BAE5-9047C0AC7284}"/>
          </ac:spMkLst>
        </pc:spChg>
        <pc:spChg chg="mod">
          <ac:chgData name="Serkan Emen" userId="1c7928363d35ece6" providerId="LiveId" clId="{599B274B-2CE3-46B3-B7B9-5EC347AE9E9F}" dt="2026-06-03T09:10:08.781" v="663"/>
          <ac:spMkLst>
            <pc:docMk/>
            <pc:sldMk cId="1150199422" sldId="272"/>
            <ac:spMk id="19" creationId="{1A791B48-A018-4F22-AFA5-231345247B3E}"/>
          </ac:spMkLst>
        </pc:spChg>
        <pc:spChg chg="mod">
          <ac:chgData name="Serkan Emen" userId="1c7928363d35ece6" providerId="LiveId" clId="{599B274B-2CE3-46B3-B7B9-5EC347AE9E9F}" dt="2026-06-03T09:10:08.797" v="665"/>
          <ac:spMkLst>
            <pc:docMk/>
            <pc:sldMk cId="1150199422" sldId="272"/>
            <ac:spMk id="20" creationId="{4D0ABF0D-BF13-4798-A6E3-D43214315118}"/>
          </ac:spMkLst>
        </pc:spChg>
        <pc:spChg chg="mod">
          <ac:chgData name="Serkan Emen" userId="1c7928363d35ece6" providerId="LiveId" clId="{599B274B-2CE3-46B3-B7B9-5EC347AE9E9F}" dt="2026-06-03T09:10:08.808" v="667"/>
          <ac:spMkLst>
            <pc:docMk/>
            <pc:sldMk cId="1150199422" sldId="272"/>
            <ac:spMk id="21" creationId="{C4F935AA-0C86-4E97-879B-7780B8F62C34}"/>
          </ac:spMkLst>
        </pc:spChg>
        <pc:spChg chg="mod">
          <ac:chgData name="Serkan Emen" userId="1c7928363d35ece6" providerId="LiveId" clId="{599B274B-2CE3-46B3-B7B9-5EC347AE9E9F}" dt="2026-06-03T09:10:08.813" v="669"/>
          <ac:spMkLst>
            <pc:docMk/>
            <pc:sldMk cId="1150199422" sldId="272"/>
            <ac:spMk id="22" creationId="{14C01631-34F9-4729-86F4-86254D86CA57}"/>
          </ac:spMkLst>
        </pc:spChg>
        <pc:spChg chg="mod">
          <ac:chgData name="Serkan Emen" userId="1c7928363d35ece6" providerId="LiveId" clId="{599B274B-2CE3-46B3-B7B9-5EC347AE9E9F}" dt="2026-06-03T09:10:08.813" v="671"/>
          <ac:spMkLst>
            <pc:docMk/>
            <pc:sldMk cId="1150199422" sldId="272"/>
            <ac:spMk id="23" creationId="{35A59BA6-584C-496B-89D0-B5C4344E5D8C}"/>
          </ac:spMkLst>
        </pc:spChg>
        <pc:spChg chg="mod">
          <ac:chgData name="Serkan Emen" userId="1c7928363d35ece6" providerId="LiveId" clId="{599B274B-2CE3-46B3-B7B9-5EC347AE9E9F}" dt="2026-06-03T09:10:08.828" v="673"/>
          <ac:spMkLst>
            <pc:docMk/>
            <pc:sldMk cId="1150199422" sldId="272"/>
            <ac:spMk id="24" creationId="{9EBD8BB6-4A18-4897-990A-1F9D60603CCB}"/>
          </ac:spMkLst>
        </pc:spChg>
        <pc:spChg chg="mod">
          <ac:chgData name="Serkan Emen" userId="1c7928363d35ece6" providerId="LiveId" clId="{599B274B-2CE3-46B3-B7B9-5EC347AE9E9F}" dt="2026-06-03T09:10:08.828" v="675"/>
          <ac:spMkLst>
            <pc:docMk/>
            <pc:sldMk cId="1150199422" sldId="272"/>
            <ac:spMk id="25" creationId="{8976626D-22E8-4179-9F01-23700ABCCC20}"/>
          </ac:spMkLst>
        </pc:spChg>
        <pc:spChg chg="mod">
          <ac:chgData name="Serkan Emen" userId="1c7928363d35ece6" providerId="LiveId" clId="{599B274B-2CE3-46B3-B7B9-5EC347AE9E9F}" dt="2026-06-03T09:10:08.828" v="677"/>
          <ac:spMkLst>
            <pc:docMk/>
            <pc:sldMk cId="1150199422" sldId="272"/>
            <ac:spMk id="26" creationId="{038ACA28-7866-4C6D-A6B4-FE3D21E5F092}"/>
          </ac:spMkLst>
        </pc:spChg>
        <pc:spChg chg="mod">
          <ac:chgData name="Serkan Emen" userId="1c7928363d35ece6" providerId="LiveId" clId="{599B274B-2CE3-46B3-B7B9-5EC347AE9E9F}" dt="2026-06-03T09:10:08.844" v="679"/>
          <ac:spMkLst>
            <pc:docMk/>
            <pc:sldMk cId="1150199422" sldId="272"/>
            <ac:spMk id="27" creationId="{888DA687-B3E4-469D-A6DD-9A3429DD022C}"/>
          </ac:spMkLst>
        </pc:spChg>
        <pc:spChg chg="mod">
          <ac:chgData name="Serkan Emen" userId="1c7928363d35ece6" providerId="LiveId" clId="{599B274B-2CE3-46B3-B7B9-5EC347AE9E9F}" dt="2026-06-03T09:10:08.850" v="681"/>
          <ac:spMkLst>
            <pc:docMk/>
            <pc:sldMk cId="1150199422" sldId="272"/>
            <ac:spMk id="28" creationId="{5C6CB587-DAB4-4B74-ACA3-864C364CF20F}"/>
          </ac:spMkLst>
        </pc:spChg>
        <pc:spChg chg="mod">
          <ac:chgData name="Serkan Emen" userId="1c7928363d35ece6" providerId="LiveId" clId="{599B274B-2CE3-46B3-B7B9-5EC347AE9E9F}" dt="2026-06-03T09:10:08.671" v="627"/>
          <ac:spMkLst>
            <pc:docMk/>
            <pc:sldMk cId="1150199422" sldId="272"/>
            <ac:spMk id="29" creationId="{BD8195DD-4562-40FA-B61B-010CD9489557}"/>
          </ac:spMkLst>
        </pc:spChg>
        <pc:picChg chg="add mod">
          <ac:chgData name="Serkan Emen" userId="1c7928363d35ece6" providerId="LiveId" clId="{599B274B-2CE3-46B3-B7B9-5EC347AE9E9F}" dt="2026-06-03T09:10:08.891" v="683"/>
          <ac:picMkLst>
            <pc:docMk/>
            <pc:sldMk cId="1150199422" sldId="272"/>
            <ac:picMk id="31" creationId="{93BA9A2C-9728-5E12-AC9D-5BE0FBDB657C}"/>
          </ac:picMkLst>
        </pc:picChg>
      </pc:sldChg>
      <pc:sldChg chg="addSp modSp">
        <pc:chgData name="Serkan Emen" userId="1c7928363d35ece6" providerId="LiveId" clId="{599B274B-2CE3-46B3-B7B9-5EC347AE9E9F}" dt="2026-06-03T09:10:09.087" v="717"/>
        <pc:sldMkLst>
          <pc:docMk/>
          <pc:sldMk cId="1526916620" sldId="273"/>
        </pc:sldMkLst>
        <pc:spChg chg="mod">
          <ac:chgData name="Serkan Emen" userId="1c7928363d35ece6" providerId="LiveId" clId="{599B274B-2CE3-46B3-B7B9-5EC347AE9E9F}" dt="2026-06-03T09:10:08.953" v="687"/>
          <ac:spMkLst>
            <pc:docMk/>
            <pc:sldMk cId="1526916620" sldId="273"/>
            <ac:spMk id="2" creationId="{6492672F-D71E-4FFF-81C4-EB64B97818F5}"/>
          </ac:spMkLst>
        </pc:spChg>
        <pc:spChg chg="mod">
          <ac:chgData name="Serkan Emen" userId="1c7928363d35ece6" providerId="LiveId" clId="{599B274B-2CE3-46B3-B7B9-5EC347AE9E9F}" dt="2026-06-03T09:10:08.958" v="689"/>
          <ac:spMkLst>
            <pc:docMk/>
            <pc:sldMk cId="1526916620" sldId="273"/>
            <ac:spMk id="3" creationId="{609DCE82-2507-4A5D-A14A-D957BAC19DF5}"/>
          </ac:spMkLst>
        </pc:spChg>
        <pc:spChg chg="mod">
          <ac:chgData name="Serkan Emen" userId="1c7928363d35ece6" providerId="LiveId" clId="{599B274B-2CE3-46B3-B7B9-5EC347AE9E9F}" dt="2026-06-03T09:10:08.958" v="691"/>
          <ac:spMkLst>
            <pc:docMk/>
            <pc:sldMk cId="1526916620" sldId="273"/>
            <ac:spMk id="4" creationId="{3B1CBD3C-AEA2-4F7E-9620-482B96056C66}"/>
          </ac:spMkLst>
        </pc:spChg>
        <pc:spChg chg="mod">
          <ac:chgData name="Serkan Emen" userId="1c7928363d35ece6" providerId="LiveId" clId="{599B274B-2CE3-46B3-B7B9-5EC347AE9E9F}" dt="2026-06-03T09:10:08.969" v="693"/>
          <ac:spMkLst>
            <pc:docMk/>
            <pc:sldMk cId="1526916620" sldId="273"/>
            <ac:spMk id="5" creationId="{7B7461FD-A93A-445A-B951-10CEDCC15EC4}"/>
          </ac:spMkLst>
        </pc:spChg>
        <pc:spChg chg="mod">
          <ac:chgData name="Serkan Emen" userId="1c7928363d35ece6" providerId="LiveId" clId="{599B274B-2CE3-46B3-B7B9-5EC347AE9E9F}" dt="2026-06-03T09:10:08.979" v="695"/>
          <ac:spMkLst>
            <pc:docMk/>
            <pc:sldMk cId="1526916620" sldId="273"/>
            <ac:spMk id="6" creationId="{3FE232E9-0C19-414E-9CD7-19DD0EA576FE}"/>
          </ac:spMkLst>
        </pc:spChg>
        <pc:spChg chg="mod">
          <ac:chgData name="Serkan Emen" userId="1c7928363d35ece6" providerId="LiveId" clId="{599B274B-2CE3-46B3-B7B9-5EC347AE9E9F}" dt="2026-06-03T09:10:08.984" v="697"/>
          <ac:spMkLst>
            <pc:docMk/>
            <pc:sldMk cId="1526916620" sldId="273"/>
            <ac:spMk id="7" creationId="{5B25829C-4142-4FA6-A60E-D558AD90D4AE}"/>
          </ac:spMkLst>
        </pc:spChg>
        <pc:spChg chg="mod">
          <ac:chgData name="Serkan Emen" userId="1c7928363d35ece6" providerId="LiveId" clId="{599B274B-2CE3-46B3-B7B9-5EC347AE9E9F}" dt="2026-06-03T09:10:08.990" v="699"/>
          <ac:spMkLst>
            <pc:docMk/>
            <pc:sldMk cId="1526916620" sldId="273"/>
            <ac:spMk id="8" creationId="{303025B9-682C-4DE1-B5F2-089C03729531}"/>
          </ac:spMkLst>
        </pc:spChg>
        <pc:spChg chg="mod">
          <ac:chgData name="Serkan Emen" userId="1c7928363d35ece6" providerId="LiveId" clId="{599B274B-2CE3-46B3-B7B9-5EC347AE9E9F}" dt="2026-06-03T09:10:09" v="701"/>
          <ac:spMkLst>
            <pc:docMk/>
            <pc:sldMk cId="1526916620" sldId="273"/>
            <ac:spMk id="9" creationId="{B3C729CD-E00C-44E7-B851-24B40650AEE7}"/>
          </ac:spMkLst>
        </pc:spChg>
        <pc:spChg chg="mod">
          <ac:chgData name="Serkan Emen" userId="1c7928363d35ece6" providerId="LiveId" clId="{599B274B-2CE3-46B3-B7B9-5EC347AE9E9F}" dt="2026-06-03T09:10:09.008" v="703"/>
          <ac:spMkLst>
            <pc:docMk/>
            <pc:sldMk cId="1526916620" sldId="273"/>
            <ac:spMk id="10" creationId="{B24346E3-5750-4949-B06D-343E86392A62}"/>
          </ac:spMkLst>
        </pc:spChg>
        <pc:spChg chg="mod">
          <ac:chgData name="Serkan Emen" userId="1c7928363d35ece6" providerId="LiveId" clId="{599B274B-2CE3-46B3-B7B9-5EC347AE9E9F}" dt="2026-06-03T09:10:09.008" v="705"/>
          <ac:spMkLst>
            <pc:docMk/>
            <pc:sldMk cId="1526916620" sldId="273"/>
            <ac:spMk id="11" creationId="{D5242B19-0E56-42FB-A932-81A61E5B4872}"/>
          </ac:spMkLst>
        </pc:spChg>
        <pc:spChg chg="mod">
          <ac:chgData name="Serkan Emen" userId="1c7928363d35ece6" providerId="LiveId" clId="{599B274B-2CE3-46B3-B7B9-5EC347AE9E9F}" dt="2026-06-03T09:10:09.025" v="707"/>
          <ac:spMkLst>
            <pc:docMk/>
            <pc:sldMk cId="1526916620" sldId="273"/>
            <ac:spMk id="12" creationId="{5BC4BA50-B5C2-45B4-B04F-246199768DB1}"/>
          </ac:spMkLst>
        </pc:spChg>
        <pc:spChg chg="mod">
          <ac:chgData name="Serkan Emen" userId="1c7928363d35ece6" providerId="LiveId" clId="{599B274B-2CE3-46B3-B7B9-5EC347AE9E9F}" dt="2026-06-03T09:10:09.025" v="709"/>
          <ac:spMkLst>
            <pc:docMk/>
            <pc:sldMk cId="1526916620" sldId="273"/>
            <ac:spMk id="13" creationId="{83BE24E2-7E0C-4A85-8F9D-4278457602AA}"/>
          </ac:spMkLst>
        </pc:spChg>
        <pc:spChg chg="mod">
          <ac:chgData name="Serkan Emen" userId="1c7928363d35ece6" providerId="LiveId" clId="{599B274B-2CE3-46B3-B7B9-5EC347AE9E9F}" dt="2026-06-03T09:10:09.039" v="711"/>
          <ac:spMkLst>
            <pc:docMk/>
            <pc:sldMk cId="1526916620" sldId="273"/>
            <ac:spMk id="14" creationId="{2C24F814-AF7C-4346-9003-0B5337735033}"/>
          </ac:spMkLst>
        </pc:spChg>
        <pc:spChg chg="mod">
          <ac:chgData name="Serkan Emen" userId="1c7928363d35ece6" providerId="LiveId" clId="{599B274B-2CE3-46B3-B7B9-5EC347AE9E9F}" dt="2026-06-03T09:10:09.041" v="713"/>
          <ac:spMkLst>
            <pc:docMk/>
            <pc:sldMk cId="1526916620" sldId="273"/>
            <ac:spMk id="15" creationId="{F86D66AE-2C5F-446A-9E86-10F3196016DD}"/>
          </ac:spMkLst>
        </pc:spChg>
        <pc:spChg chg="mod">
          <ac:chgData name="Serkan Emen" userId="1c7928363d35ece6" providerId="LiveId" clId="{599B274B-2CE3-46B3-B7B9-5EC347AE9E9F}" dt="2026-06-03T09:10:09.050" v="715"/>
          <ac:spMkLst>
            <pc:docMk/>
            <pc:sldMk cId="1526916620" sldId="273"/>
            <ac:spMk id="16" creationId="{3CA6C094-447E-467A-AAC5-B7582CE2CE9B}"/>
          </ac:spMkLst>
        </pc:spChg>
        <pc:spChg chg="mod">
          <ac:chgData name="Serkan Emen" userId="1c7928363d35ece6" providerId="LiveId" clId="{599B274B-2CE3-46B3-B7B9-5EC347AE9E9F}" dt="2026-06-03T09:10:08.939" v="685"/>
          <ac:spMkLst>
            <pc:docMk/>
            <pc:sldMk cId="1526916620" sldId="273"/>
            <ac:spMk id="17" creationId="{E08C6603-2FFC-47CC-8FB2-C66B6E73CAF7}"/>
          </ac:spMkLst>
        </pc:spChg>
        <pc:picChg chg="add mod">
          <ac:chgData name="Serkan Emen" userId="1c7928363d35ece6" providerId="LiveId" clId="{599B274B-2CE3-46B3-B7B9-5EC347AE9E9F}" dt="2026-06-03T09:10:09.087" v="717"/>
          <ac:picMkLst>
            <pc:docMk/>
            <pc:sldMk cId="1526916620" sldId="273"/>
            <ac:picMk id="19" creationId="{D61565DB-D4CC-466D-90BB-3F9A5B94A187}"/>
          </ac:picMkLst>
        </pc:picChg>
      </pc:sldChg>
      <pc:sldChg chg="addSp modSp">
        <pc:chgData name="Serkan Emen" userId="1c7928363d35ece6" providerId="LiveId" clId="{599B274B-2CE3-46B3-B7B9-5EC347AE9E9F}" dt="2026-06-03T09:10:09.313" v="757"/>
        <pc:sldMkLst>
          <pc:docMk/>
          <pc:sldMk cId="184734761" sldId="274"/>
        </pc:sldMkLst>
        <pc:spChg chg="mod">
          <ac:chgData name="Serkan Emen" userId="1c7928363d35ece6" providerId="LiveId" clId="{599B274B-2CE3-46B3-B7B9-5EC347AE9E9F}" dt="2026-06-03T09:10:09.151" v="721"/>
          <ac:spMkLst>
            <pc:docMk/>
            <pc:sldMk cId="184734761" sldId="274"/>
            <ac:spMk id="2" creationId="{B761F577-B532-4D67-9CCD-4B78309BFB89}"/>
          </ac:spMkLst>
        </pc:spChg>
        <pc:spChg chg="mod">
          <ac:chgData name="Serkan Emen" userId="1c7928363d35ece6" providerId="LiveId" clId="{599B274B-2CE3-46B3-B7B9-5EC347AE9E9F}" dt="2026-06-03T09:10:09.159" v="723"/>
          <ac:spMkLst>
            <pc:docMk/>
            <pc:sldMk cId="184734761" sldId="274"/>
            <ac:spMk id="3" creationId="{73D06F52-AF7A-414E-966A-28841FFC8F2E}"/>
          </ac:spMkLst>
        </pc:spChg>
        <pc:spChg chg="mod">
          <ac:chgData name="Serkan Emen" userId="1c7928363d35ece6" providerId="LiveId" clId="{599B274B-2CE3-46B3-B7B9-5EC347AE9E9F}" dt="2026-06-03T09:10:09.167" v="725"/>
          <ac:spMkLst>
            <pc:docMk/>
            <pc:sldMk cId="184734761" sldId="274"/>
            <ac:spMk id="4" creationId="{1CB033B8-1628-4757-9016-836FBDBFEBBD}"/>
          </ac:spMkLst>
        </pc:spChg>
        <pc:spChg chg="mod">
          <ac:chgData name="Serkan Emen" userId="1c7928363d35ece6" providerId="LiveId" clId="{599B274B-2CE3-46B3-B7B9-5EC347AE9E9F}" dt="2026-06-03T09:10:09.167" v="727"/>
          <ac:spMkLst>
            <pc:docMk/>
            <pc:sldMk cId="184734761" sldId="274"/>
            <ac:spMk id="5" creationId="{585A45E3-3928-4C08-B138-C5B7DE161B58}"/>
          </ac:spMkLst>
        </pc:spChg>
        <pc:spChg chg="mod">
          <ac:chgData name="Serkan Emen" userId="1c7928363d35ece6" providerId="LiveId" clId="{599B274B-2CE3-46B3-B7B9-5EC347AE9E9F}" dt="2026-06-03T09:10:09.178" v="729"/>
          <ac:spMkLst>
            <pc:docMk/>
            <pc:sldMk cId="184734761" sldId="274"/>
            <ac:spMk id="6" creationId="{5674919F-24C8-4FBF-981D-9DDC28DBB853}"/>
          </ac:spMkLst>
        </pc:spChg>
        <pc:spChg chg="mod">
          <ac:chgData name="Serkan Emen" userId="1c7928363d35ece6" providerId="LiveId" clId="{599B274B-2CE3-46B3-B7B9-5EC347AE9E9F}" dt="2026-06-03T09:10:09.183" v="731"/>
          <ac:spMkLst>
            <pc:docMk/>
            <pc:sldMk cId="184734761" sldId="274"/>
            <ac:spMk id="7" creationId="{FD15DE40-A30B-43A2-B670-3B7C9632450D}"/>
          </ac:spMkLst>
        </pc:spChg>
        <pc:spChg chg="mod">
          <ac:chgData name="Serkan Emen" userId="1c7928363d35ece6" providerId="LiveId" clId="{599B274B-2CE3-46B3-B7B9-5EC347AE9E9F}" dt="2026-06-03T09:10:09.183" v="733"/>
          <ac:spMkLst>
            <pc:docMk/>
            <pc:sldMk cId="184734761" sldId="274"/>
            <ac:spMk id="8" creationId="{8F162250-C91B-41BA-A266-E023506B3CD3}"/>
          </ac:spMkLst>
        </pc:spChg>
        <pc:spChg chg="mod">
          <ac:chgData name="Serkan Emen" userId="1c7928363d35ece6" providerId="LiveId" clId="{599B274B-2CE3-46B3-B7B9-5EC347AE9E9F}" dt="2026-06-03T09:10:09.198" v="735"/>
          <ac:spMkLst>
            <pc:docMk/>
            <pc:sldMk cId="184734761" sldId="274"/>
            <ac:spMk id="9" creationId="{6438D201-3240-4816-BDD2-2CBE2520A7D5}"/>
          </ac:spMkLst>
        </pc:spChg>
        <pc:spChg chg="mod">
          <ac:chgData name="Serkan Emen" userId="1c7928363d35ece6" providerId="LiveId" clId="{599B274B-2CE3-46B3-B7B9-5EC347AE9E9F}" dt="2026-06-03T09:10:09.206" v="737"/>
          <ac:spMkLst>
            <pc:docMk/>
            <pc:sldMk cId="184734761" sldId="274"/>
            <ac:spMk id="10" creationId="{2000A3F6-38BA-4DFD-B981-644FD8D4FCDB}"/>
          </ac:spMkLst>
        </pc:spChg>
        <pc:spChg chg="mod">
          <ac:chgData name="Serkan Emen" userId="1c7928363d35ece6" providerId="LiveId" clId="{599B274B-2CE3-46B3-B7B9-5EC347AE9E9F}" dt="2026-06-03T09:10:09.214" v="739"/>
          <ac:spMkLst>
            <pc:docMk/>
            <pc:sldMk cId="184734761" sldId="274"/>
            <ac:spMk id="11" creationId="{ABACE725-73B8-4FD9-AAFC-66EBCF8DAEFB}"/>
          </ac:spMkLst>
        </pc:spChg>
        <pc:spChg chg="mod">
          <ac:chgData name="Serkan Emen" userId="1c7928363d35ece6" providerId="LiveId" clId="{599B274B-2CE3-46B3-B7B9-5EC347AE9E9F}" dt="2026-06-03T09:10:09.214" v="741"/>
          <ac:spMkLst>
            <pc:docMk/>
            <pc:sldMk cId="184734761" sldId="274"/>
            <ac:spMk id="12" creationId="{CCC326C4-3FB1-4722-88E3-24494FA40187}"/>
          </ac:spMkLst>
        </pc:spChg>
        <pc:spChg chg="mod">
          <ac:chgData name="Serkan Emen" userId="1c7928363d35ece6" providerId="LiveId" clId="{599B274B-2CE3-46B3-B7B9-5EC347AE9E9F}" dt="2026-06-03T09:10:09.224" v="743"/>
          <ac:spMkLst>
            <pc:docMk/>
            <pc:sldMk cId="184734761" sldId="274"/>
            <ac:spMk id="13" creationId="{2B4C96A1-EDCE-42FD-ADE2-FB5823E1145E}"/>
          </ac:spMkLst>
        </pc:spChg>
        <pc:spChg chg="mod">
          <ac:chgData name="Serkan Emen" userId="1c7928363d35ece6" providerId="LiveId" clId="{599B274B-2CE3-46B3-B7B9-5EC347AE9E9F}" dt="2026-06-03T09:10:09.224" v="745"/>
          <ac:spMkLst>
            <pc:docMk/>
            <pc:sldMk cId="184734761" sldId="274"/>
            <ac:spMk id="14" creationId="{2472DA5E-3AEA-4DEB-8FE1-924DD179CD2C}"/>
          </ac:spMkLst>
        </pc:spChg>
        <pc:spChg chg="mod">
          <ac:chgData name="Serkan Emen" userId="1c7928363d35ece6" providerId="LiveId" clId="{599B274B-2CE3-46B3-B7B9-5EC347AE9E9F}" dt="2026-06-03T09:10:09.239" v="747"/>
          <ac:spMkLst>
            <pc:docMk/>
            <pc:sldMk cId="184734761" sldId="274"/>
            <ac:spMk id="15" creationId="{AE419FF2-E025-4931-922B-02CD09A9F9F7}"/>
          </ac:spMkLst>
        </pc:spChg>
        <pc:spChg chg="mod">
          <ac:chgData name="Serkan Emen" userId="1c7928363d35ece6" providerId="LiveId" clId="{599B274B-2CE3-46B3-B7B9-5EC347AE9E9F}" dt="2026-06-03T09:10:09.239" v="749"/>
          <ac:spMkLst>
            <pc:docMk/>
            <pc:sldMk cId="184734761" sldId="274"/>
            <ac:spMk id="16" creationId="{3F8509AC-9A66-49FE-A044-40F3124C060D}"/>
          </ac:spMkLst>
        </pc:spChg>
        <pc:spChg chg="mod">
          <ac:chgData name="Serkan Emen" userId="1c7928363d35ece6" providerId="LiveId" clId="{599B274B-2CE3-46B3-B7B9-5EC347AE9E9F}" dt="2026-06-03T09:10:09.250" v="751"/>
          <ac:spMkLst>
            <pc:docMk/>
            <pc:sldMk cId="184734761" sldId="274"/>
            <ac:spMk id="17" creationId="{C9B35F80-B207-490F-8961-F4290DF191D1}"/>
          </ac:spMkLst>
        </pc:spChg>
        <pc:spChg chg="mod">
          <ac:chgData name="Serkan Emen" userId="1c7928363d35ece6" providerId="LiveId" clId="{599B274B-2CE3-46B3-B7B9-5EC347AE9E9F}" dt="2026-06-03T09:10:09.258" v="753"/>
          <ac:spMkLst>
            <pc:docMk/>
            <pc:sldMk cId="184734761" sldId="274"/>
            <ac:spMk id="18" creationId="{654905C4-FA48-497B-9E9B-4A20E4E1E07E}"/>
          </ac:spMkLst>
        </pc:spChg>
        <pc:spChg chg="mod">
          <ac:chgData name="Serkan Emen" userId="1c7928363d35ece6" providerId="LiveId" clId="{599B274B-2CE3-46B3-B7B9-5EC347AE9E9F}" dt="2026-06-03T09:10:09.258" v="755"/>
          <ac:spMkLst>
            <pc:docMk/>
            <pc:sldMk cId="184734761" sldId="274"/>
            <ac:spMk id="19" creationId="{342BAB2A-8D3B-45D5-9C69-908AF9F0CF65}"/>
          </ac:spMkLst>
        </pc:spChg>
        <pc:spChg chg="mod">
          <ac:chgData name="Serkan Emen" userId="1c7928363d35ece6" providerId="LiveId" clId="{599B274B-2CE3-46B3-B7B9-5EC347AE9E9F}" dt="2026-06-03T09:10:09.140" v="719"/>
          <ac:spMkLst>
            <pc:docMk/>
            <pc:sldMk cId="184734761" sldId="274"/>
            <ac:spMk id="20" creationId="{D418F7DA-5054-4969-92EB-173FDCA6FB91}"/>
          </ac:spMkLst>
        </pc:spChg>
        <pc:picChg chg="add mod">
          <ac:chgData name="Serkan Emen" userId="1c7928363d35ece6" providerId="LiveId" clId="{599B274B-2CE3-46B3-B7B9-5EC347AE9E9F}" dt="2026-06-03T09:10:09.313" v="757"/>
          <ac:picMkLst>
            <pc:docMk/>
            <pc:sldMk cId="184734761" sldId="274"/>
            <ac:picMk id="22" creationId="{4DF7DE92-2775-3DFA-2464-B6D78C689E40}"/>
          </ac:picMkLst>
        </pc:picChg>
      </pc:sldChg>
      <pc:sldChg chg="addSp modSp">
        <pc:chgData name="Serkan Emen" userId="1c7928363d35ece6" providerId="LiveId" clId="{599B274B-2CE3-46B3-B7B9-5EC347AE9E9F}" dt="2026-06-03T09:10:09.691" v="839"/>
        <pc:sldMkLst>
          <pc:docMk/>
          <pc:sldMk cId="275260800" sldId="275"/>
        </pc:sldMkLst>
        <pc:spChg chg="mod">
          <ac:chgData name="Serkan Emen" userId="1c7928363d35ece6" providerId="LiveId" clId="{599B274B-2CE3-46B3-B7B9-5EC347AE9E9F}" dt="2026-06-03T09:10:09.381" v="761"/>
          <ac:spMkLst>
            <pc:docMk/>
            <pc:sldMk cId="275260800" sldId="275"/>
            <ac:spMk id="2" creationId="{B0058B6B-089A-4BBB-AB5A-0F2004EBE3FC}"/>
          </ac:spMkLst>
        </pc:spChg>
        <pc:spChg chg="mod">
          <ac:chgData name="Serkan Emen" userId="1c7928363d35ece6" providerId="LiveId" clId="{599B274B-2CE3-46B3-B7B9-5EC347AE9E9F}" dt="2026-06-03T09:10:09.381" v="763"/>
          <ac:spMkLst>
            <pc:docMk/>
            <pc:sldMk cId="275260800" sldId="275"/>
            <ac:spMk id="3" creationId="{73343038-9F20-4CCC-A1F9-A831DB495BD8}"/>
          </ac:spMkLst>
        </pc:spChg>
        <pc:spChg chg="mod">
          <ac:chgData name="Serkan Emen" userId="1c7928363d35ece6" providerId="LiveId" clId="{599B274B-2CE3-46B3-B7B9-5EC347AE9E9F}" dt="2026-06-03T09:10:09.381" v="765"/>
          <ac:spMkLst>
            <pc:docMk/>
            <pc:sldMk cId="275260800" sldId="275"/>
            <ac:spMk id="4" creationId="{8FB710A4-83E9-455D-8D9B-3DBA69D68075}"/>
          </ac:spMkLst>
        </pc:spChg>
        <pc:spChg chg="mod">
          <ac:chgData name="Serkan Emen" userId="1c7928363d35ece6" providerId="LiveId" clId="{599B274B-2CE3-46B3-B7B9-5EC347AE9E9F}" dt="2026-06-03T09:10:09.397" v="767"/>
          <ac:spMkLst>
            <pc:docMk/>
            <pc:sldMk cId="275260800" sldId="275"/>
            <ac:spMk id="5" creationId="{418C91C9-C308-4D1C-BF14-047A2B822FD3}"/>
          </ac:spMkLst>
        </pc:spChg>
        <pc:spChg chg="mod">
          <ac:chgData name="Serkan Emen" userId="1c7928363d35ece6" providerId="LiveId" clId="{599B274B-2CE3-46B3-B7B9-5EC347AE9E9F}" dt="2026-06-03T09:10:09.408" v="769"/>
          <ac:spMkLst>
            <pc:docMk/>
            <pc:sldMk cId="275260800" sldId="275"/>
            <ac:spMk id="6" creationId="{2BF6FE3A-1ECB-4584-A372-881BEF25B8BD}"/>
          </ac:spMkLst>
        </pc:spChg>
        <pc:spChg chg="mod">
          <ac:chgData name="Serkan Emen" userId="1c7928363d35ece6" providerId="LiveId" clId="{599B274B-2CE3-46B3-B7B9-5EC347AE9E9F}" dt="2026-06-03T09:10:09.408" v="771"/>
          <ac:spMkLst>
            <pc:docMk/>
            <pc:sldMk cId="275260800" sldId="275"/>
            <ac:spMk id="7" creationId="{9D25ADB6-B9B3-4D2F-9FE6-D23E1F997DAC}"/>
          </ac:spMkLst>
        </pc:spChg>
        <pc:spChg chg="mod">
          <ac:chgData name="Serkan Emen" userId="1c7928363d35ece6" providerId="LiveId" clId="{599B274B-2CE3-46B3-B7B9-5EC347AE9E9F}" dt="2026-06-03T09:10:09.427" v="773"/>
          <ac:spMkLst>
            <pc:docMk/>
            <pc:sldMk cId="275260800" sldId="275"/>
            <ac:spMk id="8" creationId="{BCD46126-9367-4585-9FB1-C2D6AA8A6FBD}"/>
          </ac:spMkLst>
        </pc:spChg>
        <pc:spChg chg="mod">
          <ac:chgData name="Serkan Emen" userId="1c7928363d35ece6" providerId="LiveId" clId="{599B274B-2CE3-46B3-B7B9-5EC347AE9E9F}" dt="2026-06-03T09:10:09.433" v="775"/>
          <ac:spMkLst>
            <pc:docMk/>
            <pc:sldMk cId="275260800" sldId="275"/>
            <ac:spMk id="9" creationId="{B5F16AB3-BD10-4120-8AD3-845E19E9E0CE}"/>
          </ac:spMkLst>
        </pc:spChg>
        <pc:spChg chg="mod">
          <ac:chgData name="Serkan Emen" userId="1c7928363d35ece6" providerId="LiveId" clId="{599B274B-2CE3-46B3-B7B9-5EC347AE9E9F}" dt="2026-06-03T09:10:09.438" v="777"/>
          <ac:spMkLst>
            <pc:docMk/>
            <pc:sldMk cId="275260800" sldId="275"/>
            <ac:spMk id="10" creationId="{466838C1-5A6E-4C06-A951-8685A4641072}"/>
          </ac:spMkLst>
        </pc:spChg>
        <pc:spChg chg="mod">
          <ac:chgData name="Serkan Emen" userId="1c7928363d35ece6" providerId="LiveId" clId="{599B274B-2CE3-46B3-B7B9-5EC347AE9E9F}" dt="2026-06-03T09:10:09.441" v="779"/>
          <ac:spMkLst>
            <pc:docMk/>
            <pc:sldMk cId="275260800" sldId="275"/>
            <ac:spMk id="11" creationId="{6D0013F8-AA94-4233-A8FD-B3B593084464}"/>
          </ac:spMkLst>
        </pc:spChg>
        <pc:spChg chg="mod">
          <ac:chgData name="Serkan Emen" userId="1c7928363d35ece6" providerId="LiveId" clId="{599B274B-2CE3-46B3-B7B9-5EC347AE9E9F}" dt="2026-06-03T09:10:09.451" v="781"/>
          <ac:spMkLst>
            <pc:docMk/>
            <pc:sldMk cId="275260800" sldId="275"/>
            <ac:spMk id="12" creationId="{D22F215F-DDE7-48C7-8E6F-BE8AE8AC191C}"/>
          </ac:spMkLst>
        </pc:spChg>
        <pc:spChg chg="mod">
          <ac:chgData name="Serkan Emen" userId="1c7928363d35ece6" providerId="LiveId" clId="{599B274B-2CE3-46B3-B7B9-5EC347AE9E9F}" dt="2026-06-03T09:10:09.453" v="783"/>
          <ac:spMkLst>
            <pc:docMk/>
            <pc:sldMk cId="275260800" sldId="275"/>
            <ac:spMk id="13" creationId="{73A532B2-FF68-40B6-BBFC-6E182B94468F}"/>
          </ac:spMkLst>
        </pc:spChg>
        <pc:spChg chg="mod">
          <ac:chgData name="Serkan Emen" userId="1c7928363d35ece6" providerId="LiveId" clId="{599B274B-2CE3-46B3-B7B9-5EC347AE9E9F}" dt="2026-06-03T09:10:09.453" v="785"/>
          <ac:spMkLst>
            <pc:docMk/>
            <pc:sldMk cId="275260800" sldId="275"/>
            <ac:spMk id="14" creationId="{0B0264ED-CC6E-42C3-AFCC-7FFD115AC39C}"/>
          </ac:spMkLst>
        </pc:spChg>
        <pc:spChg chg="mod">
          <ac:chgData name="Serkan Emen" userId="1c7928363d35ece6" providerId="LiveId" clId="{599B274B-2CE3-46B3-B7B9-5EC347AE9E9F}" dt="2026-06-03T09:10:09.469" v="787"/>
          <ac:spMkLst>
            <pc:docMk/>
            <pc:sldMk cId="275260800" sldId="275"/>
            <ac:spMk id="15" creationId="{424F7813-6088-4E32-91BD-324A6C308699}"/>
          </ac:spMkLst>
        </pc:spChg>
        <pc:spChg chg="mod">
          <ac:chgData name="Serkan Emen" userId="1c7928363d35ece6" providerId="LiveId" clId="{599B274B-2CE3-46B3-B7B9-5EC347AE9E9F}" dt="2026-06-03T09:10:09.469" v="789"/>
          <ac:spMkLst>
            <pc:docMk/>
            <pc:sldMk cId="275260800" sldId="275"/>
            <ac:spMk id="16" creationId="{014868DB-0DC3-43F9-950E-09AA8E2A692B}"/>
          </ac:spMkLst>
        </pc:spChg>
        <pc:spChg chg="mod">
          <ac:chgData name="Serkan Emen" userId="1c7928363d35ece6" providerId="LiveId" clId="{599B274B-2CE3-46B3-B7B9-5EC347AE9E9F}" dt="2026-06-03T09:10:09.480" v="791"/>
          <ac:spMkLst>
            <pc:docMk/>
            <pc:sldMk cId="275260800" sldId="275"/>
            <ac:spMk id="17" creationId="{620B0038-917E-41B6-8A61-A3822F79480C}"/>
          </ac:spMkLst>
        </pc:spChg>
        <pc:spChg chg="mod">
          <ac:chgData name="Serkan Emen" userId="1c7928363d35ece6" providerId="LiveId" clId="{599B274B-2CE3-46B3-B7B9-5EC347AE9E9F}" dt="2026-06-03T09:10:09.485" v="793"/>
          <ac:spMkLst>
            <pc:docMk/>
            <pc:sldMk cId="275260800" sldId="275"/>
            <ac:spMk id="18" creationId="{AC38C24F-84D2-436F-8A65-E336ECD2351C}"/>
          </ac:spMkLst>
        </pc:spChg>
        <pc:spChg chg="mod">
          <ac:chgData name="Serkan Emen" userId="1c7928363d35ece6" providerId="LiveId" clId="{599B274B-2CE3-46B3-B7B9-5EC347AE9E9F}" dt="2026-06-03T09:10:09.485" v="795"/>
          <ac:spMkLst>
            <pc:docMk/>
            <pc:sldMk cId="275260800" sldId="275"/>
            <ac:spMk id="19" creationId="{88AFD4FC-B38A-4B23-B49B-16F2089C1D2C}"/>
          </ac:spMkLst>
        </pc:spChg>
        <pc:spChg chg="mod">
          <ac:chgData name="Serkan Emen" userId="1c7928363d35ece6" providerId="LiveId" clId="{599B274B-2CE3-46B3-B7B9-5EC347AE9E9F}" dt="2026-06-03T09:10:09.501" v="797"/>
          <ac:spMkLst>
            <pc:docMk/>
            <pc:sldMk cId="275260800" sldId="275"/>
            <ac:spMk id="20" creationId="{0E779245-DD16-4EF1-9FC1-AE6D0A572C14}"/>
          </ac:spMkLst>
        </pc:spChg>
        <pc:spChg chg="mod">
          <ac:chgData name="Serkan Emen" userId="1c7928363d35ece6" providerId="LiveId" clId="{599B274B-2CE3-46B3-B7B9-5EC347AE9E9F}" dt="2026-06-03T09:10:09.501" v="799"/>
          <ac:spMkLst>
            <pc:docMk/>
            <pc:sldMk cId="275260800" sldId="275"/>
            <ac:spMk id="21" creationId="{18F0DD09-E85C-4870-A8C9-0B5F0CBF725F}"/>
          </ac:spMkLst>
        </pc:spChg>
        <pc:spChg chg="mod">
          <ac:chgData name="Serkan Emen" userId="1c7928363d35ece6" providerId="LiveId" clId="{599B274B-2CE3-46B3-B7B9-5EC347AE9E9F}" dt="2026-06-03T09:10:09.501" v="801"/>
          <ac:spMkLst>
            <pc:docMk/>
            <pc:sldMk cId="275260800" sldId="275"/>
            <ac:spMk id="22" creationId="{06C3638F-5D98-4266-92DB-BFB79654696A}"/>
          </ac:spMkLst>
        </pc:spChg>
        <pc:spChg chg="mod">
          <ac:chgData name="Serkan Emen" userId="1c7928363d35ece6" providerId="LiveId" clId="{599B274B-2CE3-46B3-B7B9-5EC347AE9E9F}" dt="2026-06-03T09:10:09.517" v="803"/>
          <ac:spMkLst>
            <pc:docMk/>
            <pc:sldMk cId="275260800" sldId="275"/>
            <ac:spMk id="23" creationId="{F9AB61AB-1504-41E1-AD9A-5781B9ECCE0C}"/>
          </ac:spMkLst>
        </pc:spChg>
        <pc:spChg chg="mod">
          <ac:chgData name="Serkan Emen" userId="1c7928363d35ece6" providerId="LiveId" clId="{599B274B-2CE3-46B3-B7B9-5EC347AE9E9F}" dt="2026-06-03T09:10:09.523" v="805"/>
          <ac:spMkLst>
            <pc:docMk/>
            <pc:sldMk cId="275260800" sldId="275"/>
            <ac:spMk id="24" creationId="{B9B1EEED-CB61-4A4B-89D0-794B841685A8}"/>
          </ac:spMkLst>
        </pc:spChg>
        <pc:spChg chg="mod">
          <ac:chgData name="Serkan Emen" userId="1c7928363d35ece6" providerId="LiveId" clId="{599B274B-2CE3-46B3-B7B9-5EC347AE9E9F}" dt="2026-06-03T09:10:09.532" v="807"/>
          <ac:spMkLst>
            <pc:docMk/>
            <pc:sldMk cId="275260800" sldId="275"/>
            <ac:spMk id="25" creationId="{7733DBB2-747D-4F59-A13D-AABD3A5A11B0}"/>
          </ac:spMkLst>
        </pc:spChg>
        <pc:spChg chg="mod">
          <ac:chgData name="Serkan Emen" userId="1c7928363d35ece6" providerId="LiveId" clId="{599B274B-2CE3-46B3-B7B9-5EC347AE9E9F}" dt="2026-06-03T09:10:09.551" v="809"/>
          <ac:spMkLst>
            <pc:docMk/>
            <pc:sldMk cId="275260800" sldId="275"/>
            <ac:spMk id="26" creationId="{495B1CBA-7F70-4A64-9F99-39D8D495FCF1}"/>
          </ac:spMkLst>
        </pc:spChg>
        <pc:spChg chg="mod">
          <ac:chgData name="Serkan Emen" userId="1c7928363d35ece6" providerId="LiveId" clId="{599B274B-2CE3-46B3-B7B9-5EC347AE9E9F}" dt="2026-06-03T09:10:09.555" v="811"/>
          <ac:spMkLst>
            <pc:docMk/>
            <pc:sldMk cId="275260800" sldId="275"/>
            <ac:spMk id="27" creationId="{B10E793D-9F3B-427A-B4E7-AB90647C3D68}"/>
          </ac:spMkLst>
        </pc:spChg>
        <pc:spChg chg="mod">
          <ac:chgData name="Serkan Emen" userId="1c7928363d35ece6" providerId="LiveId" clId="{599B274B-2CE3-46B3-B7B9-5EC347AE9E9F}" dt="2026-06-03T09:10:09.560" v="813"/>
          <ac:spMkLst>
            <pc:docMk/>
            <pc:sldMk cId="275260800" sldId="275"/>
            <ac:spMk id="28" creationId="{B8471FD4-D5B6-4908-8635-B5DD15F94E3B}"/>
          </ac:spMkLst>
        </pc:spChg>
        <pc:spChg chg="mod">
          <ac:chgData name="Serkan Emen" userId="1c7928363d35ece6" providerId="LiveId" clId="{599B274B-2CE3-46B3-B7B9-5EC347AE9E9F}" dt="2026-06-03T09:10:09.571" v="815"/>
          <ac:spMkLst>
            <pc:docMk/>
            <pc:sldMk cId="275260800" sldId="275"/>
            <ac:spMk id="29" creationId="{EE705E00-D9E7-4708-8F48-6B4FEF59EC68}"/>
          </ac:spMkLst>
        </pc:spChg>
        <pc:spChg chg="mod">
          <ac:chgData name="Serkan Emen" userId="1c7928363d35ece6" providerId="LiveId" clId="{599B274B-2CE3-46B3-B7B9-5EC347AE9E9F}" dt="2026-06-03T09:10:09.578" v="817"/>
          <ac:spMkLst>
            <pc:docMk/>
            <pc:sldMk cId="275260800" sldId="275"/>
            <ac:spMk id="30" creationId="{FB1343D6-CA64-4F1A-87F1-9DA0B8D96E78}"/>
          </ac:spMkLst>
        </pc:spChg>
        <pc:spChg chg="mod">
          <ac:chgData name="Serkan Emen" userId="1c7928363d35ece6" providerId="LiveId" clId="{599B274B-2CE3-46B3-B7B9-5EC347AE9E9F}" dt="2026-06-03T09:10:09.586" v="819"/>
          <ac:spMkLst>
            <pc:docMk/>
            <pc:sldMk cId="275260800" sldId="275"/>
            <ac:spMk id="31" creationId="{5432B5B2-043E-4392-A026-6E525022A690}"/>
          </ac:spMkLst>
        </pc:spChg>
        <pc:spChg chg="mod">
          <ac:chgData name="Serkan Emen" userId="1c7928363d35ece6" providerId="LiveId" clId="{599B274B-2CE3-46B3-B7B9-5EC347AE9E9F}" dt="2026-06-03T09:10:09.591" v="821"/>
          <ac:spMkLst>
            <pc:docMk/>
            <pc:sldMk cId="275260800" sldId="275"/>
            <ac:spMk id="32" creationId="{CEA6FD3B-7B7F-4ED8-A432-5F75A7272B99}"/>
          </ac:spMkLst>
        </pc:spChg>
        <pc:spChg chg="mod">
          <ac:chgData name="Serkan Emen" userId="1c7928363d35ece6" providerId="LiveId" clId="{599B274B-2CE3-46B3-B7B9-5EC347AE9E9F}" dt="2026-06-03T09:10:09.591" v="823"/>
          <ac:spMkLst>
            <pc:docMk/>
            <pc:sldMk cId="275260800" sldId="275"/>
            <ac:spMk id="33" creationId="{28828225-9DF8-43DA-AA10-3C10DEE23CE9}"/>
          </ac:spMkLst>
        </pc:spChg>
        <pc:spChg chg="mod">
          <ac:chgData name="Serkan Emen" userId="1c7928363d35ece6" providerId="LiveId" clId="{599B274B-2CE3-46B3-B7B9-5EC347AE9E9F}" dt="2026-06-03T09:10:09.602" v="825"/>
          <ac:spMkLst>
            <pc:docMk/>
            <pc:sldMk cId="275260800" sldId="275"/>
            <ac:spMk id="34" creationId="{62390B4A-4E36-4484-908C-413EE2D5404A}"/>
          </ac:spMkLst>
        </pc:spChg>
        <pc:spChg chg="mod">
          <ac:chgData name="Serkan Emen" userId="1c7928363d35ece6" providerId="LiveId" clId="{599B274B-2CE3-46B3-B7B9-5EC347AE9E9F}" dt="2026-06-03T09:10:09.602" v="827"/>
          <ac:spMkLst>
            <pc:docMk/>
            <pc:sldMk cId="275260800" sldId="275"/>
            <ac:spMk id="35" creationId="{E47D90D1-5154-4A21-84A7-75413BE9194E}"/>
          </ac:spMkLst>
        </pc:spChg>
        <pc:spChg chg="mod">
          <ac:chgData name="Serkan Emen" userId="1c7928363d35ece6" providerId="LiveId" clId="{599B274B-2CE3-46B3-B7B9-5EC347AE9E9F}" dt="2026-06-03T09:10:09.619" v="829"/>
          <ac:spMkLst>
            <pc:docMk/>
            <pc:sldMk cId="275260800" sldId="275"/>
            <ac:spMk id="36" creationId="{8C923A7D-BEDD-458E-8DD2-984E34402E1C}"/>
          </ac:spMkLst>
        </pc:spChg>
        <pc:spChg chg="mod">
          <ac:chgData name="Serkan Emen" userId="1c7928363d35ece6" providerId="LiveId" clId="{599B274B-2CE3-46B3-B7B9-5EC347AE9E9F}" dt="2026-06-03T09:10:09.619" v="831"/>
          <ac:spMkLst>
            <pc:docMk/>
            <pc:sldMk cId="275260800" sldId="275"/>
            <ac:spMk id="37" creationId="{35501FB5-908E-43EB-B596-15942215CC13}"/>
          </ac:spMkLst>
        </pc:spChg>
        <pc:spChg chg="mod">
          <ac:chgData name="Serkan Emen" userId="1c7928363d35ece6" providerId="LiveId" clId="{599B274B-2CE3-46B3-B7B9-5EC347AE9E9F}" dt="2026-06-03T09:10:09.633" v="833"/>
          <ac:spMkLst>
            <pc:docMk/>
            <pc:sldMk cId="275260800" sldId="275"/>
            <ac:spMk id="38" creationId="{E65944A8-6428-4997-9D49-3A9B2DCC4E8A}"/>
          </ac:spMkLst>
        </pc:spChg>
        <pc:spChg chg="mod">
          <ac:chgData name="Serkan Emen" userId="1c7928363d35ece6" providerId="LiveId" clId="{599B274B-2CE3-46B3-B7B9-5EC347AE9E9F}" dt="2026-06-03T09:10:09.640" v="835"/>
          <ac:spMkLst>
            <pc:docMk/>
            <pc:sldMk cId="275260800" sldId="275"/>
            <ac:spMk id="39" creationId="{30700841-F06A-40E3-B7DF-96A3CBDCD65A}"/>
          </ac:spMkLst>
        </pc:spChg>
        <pc:spChg chg="mod">
          <ac:chgData name="Serkan Emen" userId="1c7928363d35ece6" providerId="LiveId" clId="{599B274B-2CE3-46B3-B7B9-5EC347AE9E9F}" dt="2026-06-03T09:10:09.643" v="837"/>
          <ac:spMkLst>
            <pc:docMk/>
            <pc:sldMk cId="275260800" sldId="275"/>
            <ac:spMk id="40" creationId="{0799174D-9760-4025-BC04-FA3DF147F44A}"/>
          </ac:spMkLst>
        </pc:spChg>
        <pc:spChg chg="mod">
          <ac:chgData name="Serkan Emen" userId="1c7928363d35ece6" providerId="LiveId" clId="{599B274B-2CE3-46B3-B7B9-5EC347AE9E9F}" dt="2026-06-03T09:10:09.376" v="759"/>
          <ac:spMkLst>
            <pc:docMk/>
            <pc:sldMk cId="275260800" sldId="275"/>
            <ac:spMk id="41" creationId="{1C73E525-B47A-4B1C-AE0D-67A45F183624}"/>
          </ac:spMkLst>
        </pc:spChg>
        <pc:picChg chg="add mod">
          <ac:chgData name="Serkan Emen" userId="1c7928363d35ece6" providerId="LiveId" clId="{599B274B-2CE3-46B3-B7B9-5EC347AE9E9F}" dt="2026-06-03T09:10:09.691" v="839"/>
          <ac:picMkLst>
            <pc:docMk/>
            <pc:sldMk cId="275260800" sldId="275"/>
            <ac:picMk id="43" creationId="{7CF5EBA7-7603-4BF0-86B4-F865CA3F1AE1}"/>
          </ac:picMkLst>
        </pc:picChg>
      </pc:sldChg>
      <pc:sldChg chg="addSp modSp">
        <pc:chgData name="Serkan Emen" userId="1c7928363d35ece6" providerId="LiveId" clId="{599B274B-2CE3-46B3-B7B9-5EC347AE9E9F}" dt="2026-06-03T09:10:09.894" v="875"/>
        <pc:sldMkLst>
          <pc:docMk/>
          <pc:sldMk cId="1275116206" sldId="276"/>
        </pc:sldMkLst>
        <pc:spChg chg="mod">
          <ac:chgData name="Serkan Emen" userId="1c7928363d35ece6" providerId="LiveId" clId="{599B274B-2CE3-46B3-B7B9-5EC347AE9E9F}" dt="2026-06-03T09:10:09.736" v="843"/>
          <ac:spMkLst>
            <pc:docMk/>
            <pc:sldMk cId="1275116206" sldId="276"/>
            <ac:spMk id="2" creationId="{7A55C332-8CFF-47DC-85D7-0C84D28A94B0}"/>
          </ac:spMkLst>
        </pc:spChg>
        <pc:spChg chg="mod">
          <ac:chgData name="Serkan Emen" userId="1c7928363d35ece6" providerId="LiveId" clId="{599B274B-2CE3-46B3-B7B9-5EC347AE9E9F}" dt="2026-06-03T09:10:09.736" v="845"/>
          <ac:spMkLst>
            <pc:docMk/>
            <pc:sldMk cId="1275116206" sldId="276"/>
            <ac:spMk id="3" creationId="{3004D6B2-CA01-462E-AB6E-3EB090421D11}"/>
          </ac:spMkLst>
        </pc:spChg>
        <pc:spChg chg="mod">
          <ac:chgData name="Serkan Emen" userId="1c7928363d35ece6" providerId="LiveId" clId="{599B274B-2CE3-46B3-B7B9-5EC347AE9E9F}" dt="2026-06-03T09:10:09.752" v="847"/>
          <ac:spMkLst>
            <pc:docMk/>
            <pc:sldMk cId="1275116206" sldId="276"/>
            <ac:spMk id="4" creationId="{1E65EE98-4643-45A9-9DB7-1AD6050CF3F5}"/>
          </ac:spMkLst>
        </pc:spChg>
        <pc:spChg chg="mod">
          <ac:chgData name="Serkan Emen" userId="1c7928363d35ece6" providerId="LiveId" clId="{599B274B-2CE3-46B3-B7B9-5EC347AE9E9F}" dt="2026-06-03T09:10:09.752" v="849"/>
          <ac:spMkLst>
            <pc:docMk/>
            <pc:sldMk cId="1275116206" sldId="276"/>
            <ac:spMk id="5" creationId="{2B46631C-6012-4FFA-8B61-C2C0CEC22901}"/>
          </ac:spMkLst>
        </pc:spChg>
        <pc:spChg chg="mod">
          <ac:chgData name="Serkan Emen" userId="1c7928363d35ece6" providerId="LiveId" clId="{599B274B-2CE3-46B3-B7B9-5EC347AE9E9F}" dt="2026-06-03T09:10:09.768" v="851"/>
          <ac:spMkLst>
            <pc:docMk/>
            <pc:sldMk cId="1275116206" sldId="276"/>
            <ac:spMk id="6" creationId="{BB86771C-3891-4A2A-A83B-213C10FCC32C}"/>
          </ac:spMkLst>
        </pc:spChg>
        <pc:spChg chg="mod">
          <ac:chgData name="Serkan Emen" userId="1c7928363d35ece6" providerId="LiveId" clId="{599B274B-2CE3-46B3-B7B9-5EC347AE9E9F}" dt="2026-06-03T09:10:09.768" v="853"/>
          <ac:spMkLst>
            <pc:docMk/>
            <pc:sldMk cId="1275116206" sldId="276"/>
            <ac:spMk id="7" creationId="{EB9C9EEB-2E14-42FD-BB29-C6CBF932F630}"/>
          </ac:spMkLst>
        </pc:spChg>
        <pc:spChg chg="mod">
          <ac:chgData name="Serkan Emen" userId="1c7928363d35ece6" providerId="LiveId" clId="{599B274B-2CE3-46B3-B7B9-5EC347AE9E9F}" dt="2026-06-03T09:10:09.779" v="855"/>
          <ac:spMkLst>
            <pc:docMk/>
            <pc:sldMk cId="1275116206" sldId="276"/>
            <ac:spMk id="8" creationId="{C7779898-E5D2-4B81-8E03-15E253891409}"/>
          </ac:spMkLst>
        </pc:spChg>
        <pc:spChg chg="mod">
          <ac:chgData name="Serkan Emen" userId="1c7928363d35ece6" providerId="LiveId" clId="{599B274B-2CE3-46B3-B7B9-5EC347AE9E9F}" dt="2026-06-03T09:10:09.791" v="857"/>
          <ac:spMkLst>
            <pc:docMk/>
            <pc:sldMk cId="1275116206" sldId="276"/>
            <ac:spMk id="9" creationId="{135C3841-60D6-4FF2-819D-3C373C6E25DC}"/>
          </ac:spMkLst>
        </pc:spChg>
        <pc:spChg chg="mod">
          <ac:chgData name="Serkan Emen" userId="1c7928363d35ece6" providerId="LiveId" clId="{599B274B-2CE3-46B3-B7B9-5EC347AE9E9F}" dt="2026-06-03T09:10:09.791" v="859"/>
          <ac:spMkLst>
            <pc:docMk/>
            <pc:sldMk cId="1275116206" sldId="276"/>
            <ac:spMk id="10" creationId="{1968837E-343A-4C1C-B019-7F770C0F8B38}"/>
          </ac:spMkLst>
        </pc:spChg>
        <pc:spChg chg="mod">
          <ac:chgData name="Serkan Emen" userId="1c7928363d35ece6" providerId="LiveId" clId="{599B274B-2CE3-46B3-B7B9-5EC347AE9E9F}" dt="2026-06-03T09:10:09.800" v="861"/>
          <ac:spMkLst>
            <pc:docMk/>
            <pc:sldMk cId="1275116206" sldId="276"/>
            <ac:spMk id="11" creationId="{7B2CC53F-1C15-4DAB-967D-CDEAA6E93FA9}"/>
          </ac:spMkLst>
        </pc:spChg>
        <pc:spChg chg="mod">
          <ac:chgData name="Serkan Emen" userId="1c7928363d35ece6" providerId="LiveId" clId="{599B274B-2CE3-46B3-B7B9-5EC347AE9E9F}" dt="2026-06-03T09:10:09.800" v="863"/>
          <ac:spMkLst>
            <pc:docMk/>
            <pc:sldMk cId="1275116206" sldId="276"/>
            <ac:spMk id="12" creationId="{3522BCBB-3D9B-4CEB-BC34-CB83A5275DDC}"/>
          </ac:spMkLst>
        </pc:spChg>
        <pc:spChg chg="mod">
          <ac:chgData name="Serkan Emen" userId="1c7928363d35ece6" providerId="LiveId" clId="{599B274B-2CE3-46B3-B7B9-5EC347AE9E9F}" dt="2026-06-03T09:10:09.820" v="865"/>
          <ac:spMkLst>
            <pc:docMk/>
            <pc:sldMk cId="1275116206" sldId="276"/>
            <ac:spMk id="13" creationId="{21659879-BCEB-4932-93ED-A52CFCAB029E}"/>
          </ac:spMkLst>
        </pc:spChg>
        <pc:spChg chg="mod">
          <ac:chgData name="Serkan Emen" userId="1c7928363d35ece6" providerId="LiveId" clId="{599B274B-2CE3-46B3-B7B9-5EC347AE9E9F}" dt="2026-06-03T09:10:09.828" v="867"/>
          <ac:spMkLst>
            <pc:docMk/>
            <pc:sldMk cId="1275116206" sldId="276"/>
            <ac:spMk id="14" creationId="{02959B6B-5693-4C7C-B450-17F40AEC1BB2}"/>
          </ac:spMkLst>
        </pc:spChg>
        <pc:spChg chg="mod">
          <ac:chgData name="Serkan Emen" userId="1c7928363d35ece6" providerId="LiveId" clId="{599B274B-2CE3-46B3-B7B9-5EC347AE9E9F}" dt="2026-06-03T09:10:09.835" v="869"/>
          <ac:spMkLst>
            <pc:docMk/>
            <pc:sldMk cId="1275116206" sldId="276"/>
            <ac:spMk id="15" creationId="{CFDF09F1-6D20-435E-B568-EF20B44C403E}"/>
          </ac:spMkLst>
        </pc:spChg>
        <pc:spChg chg="mod">
          <ac:chgData name="Serkan Emen" userId="1c7928363d35ece6" providerId="LiveId" clId="{599B274B-2CE3-46B3-B7B9-5EC347AE9E9F}" dt="2026-06-03T09:10:09.843" v="871"/>
          <ac:spMkLst>
            <pc:docMk/>
            <pc:sldMk cId="1275116206" sldId="276"/>
            <ac:spMk id="16" creationId="{C51A4697-713D-4A32-AC5B-6C7D10EEDC86}"/>
          </ac:spMkLst>
        </pc:spChg>
        <pc:spChg chg="mod">
          <ac:chgData name="Serkan Emen" userId="1c7928363d35ece6" providerId="LiveId" clId="{599B274B-2CE3-46B3-B7B9-5EC347AE9E9F}" dt="2026-06-03T09:10:09.847" v="873"/>
          <ac:spMkLst>
            <pc:docMk/>
            <pc:sldMk cId="1275116206" sldId="276"/>
            <ac:spMk id="17" creationId="{D837F940-051D-498F-946C-77249C4E4973}"/>
          </ac:spMkLst>
        </pc:spChg>
        <pc:spChg chg="mod">
          <ac:chgData name="Serkan Emen" userId="1c7928363d35ece6" providerId="LiveId" clId="{599B274B-2CE3-46B3-B7B9-5EC347AE9E9F}" dt="2026-06-03T09:10:09.732" v="841"/>
          <ac:spMkLst>
            <pc:docMk/>
            <pc:sldMk cId="1275116206" sldId="276"/>
            <ac:spMk id="18" creationId="{E9B15625-4431-47E2-BC3D-B1AD8AD937F7}"/>
          </ac:spMkLst>
        </pc:spChg>
        <pc:picChg chg="add mod">
          <ac:chgData name="Serkan Emen" userId="1c7928363d35ece6" providerId="LiveId" clId="{599B274B-2CE3-46B3-B7B9-5EC347AE9E9F}" dt="2026-06-03T09:10:09.894" v="875"/>
          <ac:picMkLst>
            <pc:docMk/>
            <pc:sldMk cId="1275116206" sldId="276"/>
            <ac:picMk id="20" creationId="{F7AEB06C-5568-5FA7-75E7-0B4C89CDD4D7}"/>
          </ac:picMkLst>
        </pc:picChg>
      </pc:sldChg>
    </pc:docChg>
  </pc:docChgLst>
</pc:chgInfo>
</file>

<file path=ppt\notesMasters\_rels\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\notesMasters\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\notesSlides\_rels\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\notesSlides\_rels\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\notesSlides\_rels\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\notesSlides\_rels\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\notesSlides\_rels\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\notesSlides\_rels\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\notesSlides\_rels\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\notesSlides\_rels\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\notesSlides\_rels\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\notesSlides\_rels\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\notesSlides\_rels\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\notesSlides\_rels\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\notesSlides\_rels\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\notesSlides\_rels\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\notesSlides\_rels\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\notesSlides\_rels\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\notesSlides\_rels\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\notesSlides\_rels\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\notesSlides\_rels\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\notesSlides\_rels\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\notesSlides\_rels\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\notesSlides\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\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\slideLayouts\_rels\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\slideMasters\_rels\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\slideMasters\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\slides\_rels\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\slides\_rels\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\slides\_rels\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\slides\_rels\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\slides\_rels\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\slides\_rels\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\slides\_rels\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\slides\_rels\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\slides\_rels\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\slides\_rels\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\slides\_rels\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\slides\_rels\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\slides\_rels\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\slides\_rels\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\slides\_rels\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\slides\_rels\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\slides\_rels\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\slides\_rels\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\slides\_rels\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\slides\_rels\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\slides\_rels\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\slides\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C07FF316-5661-40AF-B9E3-CCDFFF14835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4F15C3EB-92D1-4D22-A330-B4E6A0BDFF87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77E3A03-5690-402C-A0E9-98CE502A4DA8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EDF0589-DC54-49C9-893C-E265C9902063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8B98350-C49D-41C0-8123-71F27DC945F2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Katılımcı Eğitim Notu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18CD8EAD-D30E-4A98-B6ED-FED1DBEC7AFF}"/>
              </a:ext>
            </a:extLst>
          </p:cNvPr>
          <p:cNvSpPr>
            <a:spLocks noGrp="1"/>
          </p:cNvSpPr>
          <p:nvPr/>
        </p:nvSpPr>
        <p:spPr>
          <a:xfrm>
            <a:off x="666750" y="1390650"/>
            <a:ext cx="6096000" cy="1028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30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30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9C20C4B-3CD8-4368-A879-36FBFB1B94F4}"/>
              </a:ext>
            </a:extLst>
          </p:cNvPr>
          <p:cNvSpPr>
            <a:spLocks noGrp="1"/>
          </p:cNvSpPr>
          <p:nvPr/>
        </p:nvSpPr>
        <p:spPr>
          <a:xfrm>
            <a:off x="685800" y="2609850"/>
            <a:ext cx="6096000" cy="781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650">
                <a:solidFill>
                  <a:srgbClr val="00B8B0"/>
                </a:solidFill>
                <a:latin typeface="Arial"/>
                <a:ea typeface="Arial"/>
                <a:cs typeface="Arial"/>
              </a:defRPr>
            </a:pPr>
            <a:r>
              <a:rPr sz="1650" b="1">
                <a:solidFill>
                  <a:srgbClr val="00B8B0"/>
                </a:solidFill>
                <a:latin typeface="Arial"/>
                <a:ea typeface="Arial"/>
                <a:cs typeface="Arial"/>
              </a:rPr>
              <a:t>Temel seviye, yalın üretimin dilini kurar; israfı görmeyi, akışı okumayı ve sahadaki ilk görünürlük alanlarını seçmeyi öğretir.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9D3A6E5-2F32-467A-82C8-DFAE9100BF5D}"/>
              </a:ext>
            </a:extLst>
          </p:cNvPr>
          <p:cNvSpPr>
            <a:spLocks noGrp="1"/>
          </p:cNvSpPr>
          <p:nvPr/>
        </p:nvSpPr>
        <p:spPr>
          <a:xfrm>
            <a:off x="685800" y="3657600"/>
            <a:ext cx="5905500" cy="19431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7C13ACD6-98B6-4309-998D-303D1B90BDB4}"/>
              </a:ext>
            </a:extLst>
          </p:cNvPr>
          <p:cNvSpPr>
            <a:spLocks noGrp="1"/>
          </p:cNvSpPr>
          <p:nvPr/>
        </p:nvSpPr>
        <p:spPr>
          <a:xfrm>
            <a:off x="971550" y="4000500"/>
            <a:ext cx="5048250" cy="1238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Yalın üretimin amacını ve sınırlarını doğru tanımlamak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8 israf türünü sahadaki örneklerle ayırt edebilmek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5S, görsel yönetim, standart iş ve OEE gibi temel araçları tanımak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İlk saha gözlemini ve iyileştirme başlangıcını yapabilmek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E8EADDF-E562-4CFE-82B7-E76C4464FCAC}"/>
              </a:ext>
            </a:extLst>
          </p:cNvPr>
          <p:cNvSpPr>
            <a:spLocks noGrp="1"/>
          </p:cNvSpPr>
          <p:nvPr/>
        </p:nvSpPr>
        <p:spPr>
          <a:xfrm>
            <a:off x="7810500" y="1466850"/>
            <a:ext cx="3429000" cy="4133850"/>
          </a:xfrm>
          <a:prstGeom prst="roundRect">
            <a:avLst>
              <a:gd name="adj" fmla="val 7778"/>
            </a:avLst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DFDED02-AED1-4B08-B1AB-4F945BB5CC4C}"/>
              </a:ext>
            </a:extLst>
          </p:cNvPr>
          <p:cNvSpPr>
            <a:spLocks noGrp="1"/>
          </p:cNvSpPr>
          <p:nvPr/>
        </p:nvSpPr>
        <p:spPr>
          <a:xfrm>
            <a:off x="10001250" y="1466850"/>
            <a:ext cx="1238250" cy="4133850"/>
          </a:xfrm>
          <a:prstGeom prst="roundRect">
            <a:avLst>
              <a:gd name="adj" fmla="val 21538"/>
            </a:avLst>
          </a:prstGeom>
          <a:solidFill>
            <a:srgbClr val="D9534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534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38D458A-28D5-4B3B-96DE-44811413D199}"/>
              </a:ext>
            </a:extLst>
          </p:cNvPr>
          <p:cNvSpPr>
            <a:spLocks noGrp="1"/>
          </p:cNvSpPr>
          <p:nvPr/>
        </p:nvSpPr>
        <p:spPr>
          <a:xfrm>
            <a:off x="8153400" y="2038350"/>
            <a:ext cx="2095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Bu eğitim notu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E793662-A2E9-4EB5-AC9E-F67789221DD8}"/>
              </a:ext>
            </a:extLst>
          </p:cNvPr>
          <p:cNvSpPr>
            <a:spLocks noGrp="1"/>
          </p:cNvSpPr>
          <p:nvPr/>
        </p:nvSpPr>
        <p:spPr>
          <a:xfrm>
            <a:off x="8153400" y="2514600"/>
            <a:ext cx="2019300" cy="2000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EAF2F7"/>
                </a:solidFill>
                <a:latin typeface="Arial"/>
                <a:ea typeface="Arial"/>
                <a:cs typeface="Arial"/>
              </a:defRPr>
            </a:pPr>
            <a:r>
              <a:t>• Katılımcıya yöntem öğretmek için hazırlanmıştır</a:t>
            </a:r>
          </a:p>
          <a:p>
            <a:pPr algn="l">
              <a:defRPr sz="1200">
                <a:solidFill>
                  <a:srgbClr val="EAF2F7"/>
                </a:solidFill>
                <a:latin typeface="Arial"/>
                <a:ea typeface="Arial"/>
                <a:cs typeface="Arial"/>
              </a:defRPr>
            </a:pPr>
            <a:r>
              <a:t>• Araçları tek tek tanımlar ve kullanım mantığını açıklar</a:t>
            </a:r>
          </a:p>
          <a:p>
            <a:pPr algn="l">
              <a:defRPr sz="1200">
                <a:solidFill>
                  <a:srgbClr val="EAF2F7"/>
                </a:solidFill>
                <a:latin typeface="Arial"/>
                <a:ea typeface="Arial"/>
                <a:cs typeface="Arial"/>
              </a:defRPr>
            </a:pPr>
            <a:r>
              <a:t>• Sahaya uygulanabilir kontrol listeleri içerir</a:t>
            </a:r>
          </a:p>
          <a:p>
            <a:pPr algn="l">
              <a:defRPr sz="1200">
                <a:solidFill>
                  <a:srgbClr val="EAF2F7"/>
                </a:solidFill>
                <a:latin typeface="Arial"/>
                <a:ea typeface="Arial"/>
                <a:cs typeface="Arial"/>
              </a:defRPr>
            </a:pPr>
            <a:r>
              <a:t>• Bir üst seviyeye geçmeden önce referans not olarak kullanılabilir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2C4E3FD-18E1-4091-84C5-69D05E5F963A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3016816-0AF4-4D62-9560-B5F660780F8B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B1DB606A-3F1C-4228-A509-5EB8BDF34E1A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33B3FDD9-7467-DCA7-4C6A-080000FDDFD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37048"/>
      </p:ext>
    </p:extLst>
  </p:cSld>
  <p:clrMapOvr>
    <a:masterClrMapping/>
  </p:clrMapOvr>
</p:sld>
</file>

<file path=ppt\slides\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94FE0653-568E-495C-8F8A-24B3B243726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E819556-5F2E-41CB-9DF9-02EEAF135C02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0D0177E-122F-4164-8EEB-4F7BF54FF15D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C146ADC-8434-4E66-B792-3B413D17CDAB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771D06D-6B4B-45B1-B390-5DB086904344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Standart iş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AAB744B-26E8-4C32-8F6A-44481CAA83AD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Standart iş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7923319-3850-402E-AB15-7A2CBED25C59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Standart iş, en iyi bilinen yöntemin görünür ve öğretilebilir hale gelmesidir. Standart olmayan yerde sapma yönetilemez.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44FCB58-8463-4F33-B669-F485C05E3CB8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11BB520-0A37-4BE4-A204-B353F2686400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159386E-4474-4B2E-9A11-31A2659EAC06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Standart işin bileşenleri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5C16F0D2-CA5E-40FF-A4A1-D402B743DFCF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İş sırası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Beklenen çevrim süresi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Kalite kontrol noktaları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Malzeme ve ekipman yerleşimi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C9061EE4-8AD4-4597-97CB-792FDB1CAAF0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Standart iş neden gerekir?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9625386D-3713-41C5-A955-E731F3732F1C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Vardiyalar arası kalite farkını azaltır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Yeni operatör eğitimini hızlandırır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İyileştirme öncesi ve sonrası kıyası mümkün kılar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Sapmanın kaynağını kişiden sürece taşır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1662484C-F3D4-42E3-AB83-D4E50AEB2A2D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237EE2E-C6B0-4BF0-9CD3-D78241DD9EC5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855D36FA-EF09-43CC-AE0F-5042100C392B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10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2265D471-6BE6-981B-C8C2-DABC3752768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03544"/>
      </p:ext>
    </p:extLst>
  </p:cSld>
  <p:clrMapOvr>
    <a:masterClrMapping/>
  </p:clrMapOvr>
</p:sld>
</file>

<file path=ppt\slides\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8B923F21-8771-4310-8320-C7A6B017C8E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3D38946-69B5-46FB-97E2-7C9CF311F2CD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00E7AAD-A23A-4DFA-9A93-CC5CE50EB989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155C7E8-7EB0-4C9F-8CB2-CC5BD25C825C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9B75B2F-C7BB-4E78-9E65-E0C49BC03C3E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Takt time, cycle time ve lead time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0E82FBB-9F7E-4B36-816D-F4D3FE9A2DB0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Takt time, cycle time ve lead time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5F339E9-C937-4F50-B9DF-EB4FF5F4F720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Bu üç süre aynı şey değildir; karıştıklarında yanlış planlama, yanlış hedef ve yanlış yatırım kararı doğururlar.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A3D6249-EACE-4324-9F6D-38403F423AB9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0415BD7-40BB-4D09-95CD-8E855E11A889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138C688-92D3-4AF0-A226-291B816AE727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Tanımlar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621A2FC7-F9CB-4866-B220-2D202E3DE201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Takt time: Müşteri talebini karşılamak için gereken ritim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Cycle time: Bir işin gerçek yapılış süresi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Lead time: Siparişten teslimata kadar geçen toplam süre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56494C02-AA42-4775-B578-475817D8E662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Yönetsel anlamı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3534A22F-9818-4C10-8287-9EA18ED791D0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Takt ile cycle farkı kapasite baskısını gösterir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Lead time, stok ve beklemenin toplam etkisini görünür kılar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Sadece cycle düşürmek, lead time'ı otomatik azaltmaz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DFBEE76C-0250-43B1-BF2F-1D0F0C868CE0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E6770CDF-FF22-4336-B31A-AB3704036A14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5AEDFD02-752F-4620-B8FA-30F35703D9CD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11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881D8F4D-CD35-5BD2-46E0-098F1011F9C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93213"/>
      </p:ext>
    </p:extLst>
  </p:cSld>
  <p:clrMapOvr>
    <a:masterClrMapping/>
  </p:clrMapOvr>
</p:sld>
</file>

<file path=ppt\slides\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kdörtgen 34">
            <a:extLst>
              <a:ext uri="{FF2B5EF4-FFF2-40B4-BE49-F238E27FC236}">
                <a16:creationId xmlns:a16="http://schemas.microsoft.com/office/drawing/2014/main" id="{CD7B2F41-16EF-4A48-826A-3E6C4DD941C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C258DE1-4881-45ED-B3AF-2C210B458061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5958354-8D72-457A-BA67-7BDDA7877B84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642290A-0F2D-4C45-914E-B1A8DBD3E72A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2205858-9979-4EA9-8EF6-4F92009E5B81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OEE'ye giriş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88628E7-4B94-4118-A670-CB9873FD327A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OEE'ye giriş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7153645-4F49-4508-A64D-7869CEB8D57F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OEE, makinenin neden kaybettiğini üç ana pencereden okumayı sağlar: kullanılabilirlik, performans ve kalite.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A7700DB2-3072-4970-A93A-CFA43A41C675}"/>
              </a:ext>
            </a:extLst>
          </p:cNvPr>
          <p:cNvSpPr>
            <a:spLocks noGrp="1"/>
          </p:cNvSpPr>
          <p:nvPr/>
        </p:nvSpPr>
        <p:spPr>
          <a:xfrm>
            <a:off x="666750" y="2324100"/>
            <a:ext cx="2476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4144B1-969D-4373-AFCC-BCB0D3911E85}"/>
              </a:ext>
            </a:extLst>
          </p:cNvPr>
          <p:cNvSpPr>
            <a:spLocks noGrp="1"/>
          </p:cNvSpPr>
          <p:nvPr/>
        </p:nvSpPr>
        <p:spPr>
          <a:xfrm>
            <a:off x="781050" y="2476500"/>
            <a:ext cx="2247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Bileşen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D48688E3-1AB6-448B-8C67-78D0A1410460}"/>
              </a:ext>
            </a:extLst>
          </p:cNvPr>
          <p:cNvSpPr>
            <a:spLocks noGrp="1"/>
          </p:cNvSpPr>
          <p:nvPr/>
        </p:nvSpPr>
        <p:spPr>
          <a:xfrm>
            <a:off x="3429000" y="2324100"/>
            <a:ext cx="2857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6B0FB4E2-37BD-45A7-8725-040660B30F06}"/>
              </a:ext>
            </a:extLst>
          </p:cNvPr>
          <p:cNvSpPr>
            <a:spLocks noGrp="1"/>
          </p:cNvSpPr>
          <p:nvPr/>
        </p:nvSpPr>
        <p:spPr>
          <a:xfrm>
            <a:off x="3543300" y="2476500"/>
            <a:ext cx="2628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Soru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597007DA-462D-4382-A226-D7223FFE55C6}"/>
              </a:ext>
            </a:extLst>
          </p:cNvPr>
          <p:cNvSpPr>
            <a:spLocks noGrp="1"/>
          </p:cNvSpPr>
          <p:nvPr/>
        </p:nvSpPr>
        <p:spPr>
          <a:xfrm>
            <a:off x="6572250" y="2324100"/>
            <a:ext cx="466725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D9BE0702-CC6B-4B29-9D22-BE530CC3DCF7}"/>
              </a:ext>
            </a:extLst>
          </p:cNvPr>
          <p:cNvSpPr>
            <a:spLocks noGrp="1"/>
          </p:cNvSpPr>
          <p:nvPr/>
        </p:nvSpPr>
        <p:spPr>
          <a:xfrm>
            <a:off x="6686550" y="2476500"/>
            <a:ext cx="443865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Tipik kayıp örnekleri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3243218A-DB23-4AEC-BA25-4D94BD77F46C}"/>
              </a:ext>
            </a:extLst>
          </p:cNvPr>
          <p:cNvSpPr>
            <a:spLocks noGrp="1"/>
          </p:cNvSpPr>
          <p:nvPr/>
        </p:nvSpPr>
        <p:spPr>
          <a:xfrm>
            <a:off x="666750" y="28384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5FF8BA41-0720-45A6-82CA-A49F85480ACC}"/>
              </a:ext>
            </a:extLst>
          </p:cNvPr>
          <p:cNvSpPr>
            <a:spLocks noGrp="1"/>
          </p:cNvSpPr>
          <p:nvPr/>
        </p:nvSpPr>
        <p:spPr>
          <a:xfrm>
            <a:off x="781050" y="30099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Kullanılabilirlik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93D71595-F8B3-4EFD-A814-D9AF216586A8}"/>
              </a:ext>
            </a:extLst>
          </p:cNvPr>
          <p:cNvSpPr>
            <a:spLocks noGrp="1"/>
          </p:cNvSpPr>
          <p:nvPr/>
        </p:nvSpPr>
        <p:spPr>
          <a:xfrm>
            <a:off x="3429000" y="28384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A54AB31-3DA3-41BC-8FCE-C29309731538}"/>
              </a:ext>
            </a:extLst>
          </p:cNvPr>
          <p:cNvSpPr>
            <a:spLocks noGrp="1"/>
          </p:cNvSpPr>
          <p:nvPr/>
        </p:nvSpPr>
        <p:spPr>
          <a:xfrm>
            <a:off x="3543300" y="30099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Makine gerçekten ne kadar çalıştı?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1447C246-0516-4714-B8EB-EBAD7A16BE0F}"/>
              </a:ext>
            </a:extLst>
          </p:cNvPr>
          <p:cNvSpPr>
            <a:spLocks noGrp="1"/>
          </p:cNvSpPr>
          <p:nvPr/>
        </p:nvSpPr>
        <p:spPr>
          <a:xfrm>
            <a:off x="6572250" y="28384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5425925A-C025-42C4-9075-26D71259B15D}"/>
              </a:ext>
            </a:extLst>
          </p:cNvPr>
          <p:cNvSpPr>
            <a:spLocks noGrp="1"/>
          </p:cNvSpPr>
          <p:nvPr/>
        </p:nvSpPr>
        <p:spPr>
          <a:xfrm>
            <a:off x="6686550" y="30099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Arıza, ayar, malzeme bekleme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122182B2-AD96-4E8F-AF2C-6D687E3D5CE0}"/>
              </a:ext>
            </a:extLst>
          </p:cNvPr>
          <p:cNvSpPr>
            <a:spLocks noGrp="1"/>
          </p:cNvSpPr>
          <p:nvPr/>
        </p:nvSpPr>
        <p:spPr>
          <a:xfrm>
            <a:off x="666750" y="35433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37B5E9E4-1B4C-4DB2-8EF4-6747CE313B8C}"/>
              </a:ext>
            </a:extLst>
          </p:cNvPr>
          <p:cNvSpPr>
            <a:spLocks noGrp="1"/>
          </p:cNvSpPr>
          <p:nvPr/>
        </p:nvSpPr>
        <p:spPr>
          <a:xfrm>
            <a:off x="781050" y="37147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Performans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99438E58-1CB9-40C2-924E-9EA09C0C49D3}"/>
              </a:ext>
            </a:extLst>
          </p:cNvPr>
          <p:cNvSpPr>
            <a:spLocks noGrp="1"/>
          </p:cNvSpPr>
          <p:nvPr/>
        </p:nvSpPr>
        <p:spPr>
          <a:xfrm>
            <a:off x="3429000" y="35433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20D22109-9B97-4B80-ACD7-23983195A952}"/>
              </a:ext>
            </a:extLst>
          </p:cNvPr>
          <p:cNvSpPr>
            <a:spLocks noGrp="1"/>
          </p:cNvSpPr>
          <p:nvPr/>
        </p:nvSpPr>
        <p:spPr>
          <a:xfrm>
            <a:off x="3543300" y="37147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Çalışırken beklenen hızda mıydı?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08DDE138-95F6-4F32-924F-00AE2A17EF29}"/>
              </a:ext>
            </a:extLst>
          </p:cNvPr>
          <p:cNvSpPr>
            <a:spLocks noGrp="1"/>
          </p:cNvSpPr>
          <p:nvPr/>
        </p:nvSpPr>
        <p:spPr>
          <a:xfrm>
            <a:off x="6572250" y="35433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C265067A-D7B7-462D-B4D7-2535D98EE6FE}"/>
              </a:ext>
            </a:extLst>
          </p:cNvPr>
          <p:cNvSpPr>
            <a:spLocks noGrp="1"/>
          </p:cNvSpPr>
          <p:nvPr/>
        </p:nvSpPr>
        <p:spPr>
          <a:xfrm>
            <a:off x="6686550" y="37147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Yavaş çevrim, mikro duruş, tempo kaybı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A17BD6D7-226F-406B-B6B3-180EE46D558E}"/>
              </a:ext>
            </a:extLst>
          </p:cNvPr>
          <p:cNvSpPr>
            <a:spLocks noGrp="1"/>
          </p:cNvSpPr>
          <p:nvPr/>
        </p:nvSpPr>
        <p:spPr>
          <a:xfrm>
            <a:off x="666750" y="42481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F837BBFE-1032-407F-904C-77C183EB4EE0}"/>
              </a:ext>
            </a:extLst>
          </p:cNvPr>
          <p:cNvSpPr>
            <a:spLocks noGrp="1"/>
          </p:cNvSpPr>
          <p:nvPr/>
        </p:nvSpPr>
        <p:spPr>
          <a:xfrm>
            <a:off x="781050" y="44196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Kalite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00B1B0B6-410C-459A-B382-03735900BAB5}"/>
              </a:ext>
            </a:extLst>
          </p:cNvPr>
          <p:cNvSpPr>
            <a:spLocks noGrp="1"/>
          </p:cNvSpPr>
          <p:nvPr/>
        </p:nvSpPr>
        <p:spPr>
          <a:xfrm>
            <a:off x="3429000" y="42481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1874BFB1-80F4-439C-922F-CF0D90B331A4}"/>
              </a:ext>
            </a:extLst>
          </p:cNvPr>
          <p:cNvSpPr>
            <a:spLocks noGrp="1"/>
          </p:cNvSpPr>
          <p:nvPr/>
        </p:nvSpPr>
        <p:spPr>
          <a:xfrm>
            <a:off x="3543300" y="44196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Üretilenin ne kadarı ilk seferde doğru çıktı?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46745BF5-6E04-46C4-86EB-4D517816C0AE}"/>
              </a:ext>
            </a:extLst>
          </p:cNvPr>
          <p:cNvSpPr>
            <a:spLocks noGrp="1"/>
          </p:cNvSpPr>
          <p:nvPr/>
        </p:nvSpPr>
        <p:spPr>
          <a:xfrm>
            <a:off x="6572250" y="42481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029318E7-96ED-4007-9EED-2BE4E64D5EF9}"/>
              </a:ext>
            </a:extLst>
          </p:cNvPr>
          <p:cNvSpPr>
            <a:spLocks noGrp="1"/>
          </p:cNvSpPr>
          <p:nvPr/>
        </p:nvSpPr>
        <p:spPr>
          <a:xfrm>
            <a:off x="6686550" y="44196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Hurda, düzeltme, ayıklama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8DD6BCC2-A715-41D7-8E91-FFB4DB4AFD2B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63FB973B-BECD-47EE-84D8-2DE5146FBB2C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FF1FE75D-1AC5-4A64-A720-262F50D361E1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12</a:t>
            </a:r>
          </a:p>
        </p:txBody>
      </p:sp>
      <p:pic>
        <p:nvPicPr>
          <p:cNvPr id="37" name="Resim 36">
            <a:extLst>
              <a:ext uri="{FF2B5EF4-FFF2-40B4-BE49-F238E27FC236}">
                <a16:creationId xmlns:a16="http://schemas.microsoft.com/office/drawing/2014/main" id="{37FE70BE-30CB-FFCC-E559-DEA7138DA0B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3310"/>
      </p:ext>
    </p:extLst>
  </p:cSld>
  <p:clrMapOvr>
    <a:masterClrMapping/>
  </p:clrMapOvr>
</p:sld>
</file>

<file path=ppt\slides\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05C0F384-E310-4825-BE57-5E5EA4349E8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7AC336E-9539-4483-AE51-D4C4D6A5CA56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24D5E4B-7A46-4FE5-B6D4-6F23D3A4DD0B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F5AC468-FA43-4861-A5F1-AB8420EB1A70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E6BF511-7660-4152-9833-05A0D68BCE2C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Darboğaz mantığı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B9D7E733-8162-4D1E-A758-A3E5C4478648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Darboğaz mantığı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D4B8543-2E4C-46DA-87F0-6BB6517926D4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Darboğaz, toplam akışı sınırlayan noktadır. Yanlış yerde yapılan iyileştirme toplam sonucu değiştirmeyebilir.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20F7B37-43B3-4BEF-86AC-BA1142FA870B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C5DAF56-25D7-48FF-A072-0E978A246091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E7CC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E7CC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4A714C1-B375-41D4-BDAE-2C5819459348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Darboğaz belirtileri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5604CED1-2B89-4B77-A566-6CA40D82CC3D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Kuyruğun sürekli aynı noktada birikmesi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Bir sonraki sürecin sık sık besleme beklemesi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Planın sürekli aynı istasyon nedeniyle sapması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Ekip tarafından herkesin bildiği kronik nokta olması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7F9E594-4124-427F-8F84-51784D9234B8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Doğru yaklaşım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88896222-B289-4D8E-867E-3A36660D79C0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Önce darboğazı veriyle teyit et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Darboğaz dışındaki iyileştirmeyi ikinci plana al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Darboğazın besleme ve çıkış koşullarını birlikte incele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Çözümü vardiya ritmi ve KPI ile izle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15B89EFF-D31B-4AA1-BCC2-C1C4D0E190C0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64B4C676-15BD-4901-9A89-A6700F7F6EA9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738B6E9B-8FB6-48FB-AC15-15A4A8BE1EA8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13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0BC696F1-FC44-E91B-1F65-F320D2A1B14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42469"/>
      </p:ext>
    </p:extLst>
  </p:cSld>
  <p:clrMapOvr>
    <a:masterClrMapping/>
  </p:clrMapOvr>
</p:sld>
</file>

<file path=ppt\slides\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491F1754-D799-4FB9-AE8D-8BF1EE129613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CB875D0-67C7-4AD2-A12F-B725C297C60D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61ABC7C-3C7F-44BE-9026-543CF5D0847B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281B7CD-4ADB-46E7-AAD3-9BCABD86095F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079ACBA-C1B5-41B6-A253-9841BB351D66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Gemba gözlemi nasıl yapılır?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3D4B1B9-F129-4467-BCE3-EA98FDF35C15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Gemba gözlemi nasıl yapılır?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81493BA-845B-45A2-ACF3-DE93BC40071E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Gemba, problemi toplantı odasında tartışmadan önce sahada çıplak gözle ve veriyle gözlemleme disiplinidir.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167DB84-0C78-495A-AB2C-75D6414BE64D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1DC74AC-AC53-48F7-98E4-CCE60CD9D332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Gözlem öncesi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C3883F7-E283-4896-87E8-725E5146EB47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Hedef alanı seç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Hangi kaybı aradığını netleştir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Gözlem süresi ve not formatını belirle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13C6BEC-4981-4F2B-8796-2EE9623A59F0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ECFD378-ECCE-4D82-B792-0AD9D560B6E0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Gözlem sırasında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8DA0FF4-0B76-4D68-A380-F77C460D6D94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İnsanı değil akışı izle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Bekleme ve transferleri zamanla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Sapma anında 'neden' sormadan önce durumu not al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A0769CB-A07E-45B3-AFFD-B5BC524F768E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B96C00B9-F738-460E-A91E-AF3ECA2235A1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Gözlem sonrası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856C3480-C454-4C62-B9F6-CCD492372AB6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İlk 3 kaybı önceliklendir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Veri ihtiyacını belirle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Hızlı kazanım ve derin analiz alanını ayır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50CB1584-53DF-4E0B-9440-2861458A230C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A7B54046-196D-4134-AA42-94ECEB638582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99A2B675-802C-4C2C-B79A-666B32DB2B85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14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86D52699-527C-4C75-DBFB-25388943DE7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2788"/>
      </p:ext>
    </p:extLst>
  </p:cSld>
  <p:clrMapOvr>
    <a:masterClrMapping/>
  </p:clrMapOvr>
</p:sld>
</file>

<file path=ppt\slides\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83487E7-11BA-42C9-93A8-6AF14AC6DCE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BB98350-E677-4811-94A8-29CA4E1F7B74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1CD725E-D924-4E84-827B-0D3609364F58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8B6A652-41C2-4AE7-AD57-4508E8114A13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8417639-2284-44A2-AC36-F89F1D82ECD1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İlk saha kontrol listesi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D7D8610-D3A7-4052-8CAF-7A4E46521943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İlk saha kontrol listesi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4B78665-D78F-4727-BEF9-7F445AB867C1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Temel seviyede katılımcının sahaya döndüğünde uygulayabileceği ilk görünürlük kontrolü aşağıdaki sorularla başlar.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5A3ADB6-BADF-459C-92E1-1934BEE2E46C}"/>
              </a:ext>
            </a:extLst>
          </p:cNvPr>
          <p:cNvSpPr>
            <a:spLocks noGrp="1"/>
          </p:cNvSpPr>
          <p:nvPr/>
        </p:nvSpPr>
        <p:spPr>
          <a:xfrm>
            <a:off x="666750" y="2247900"/>
            <a:ext cx="10572750" cy="342900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AF7E1D45-588C-40C4-889B-EAA20E94F37A}"/>
              </a:ext>
            </a:extLst>
          </p:cNvPr>
          <p:cNvSpPr>
            <a:spLocks noGrp="1"/>
          </p:cNvSpPr>
          <p:nvPr/>
        </p:nvSpPr>
        <p:spPr>
          <a:xfrm>
            <a:off x="971550" y="2647950"/>
            <a:ext cx="9334500" cy="2476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Arama, bekleme veya taşıma kaybı en çok nerede oluşuyor?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Aynı iş farklı operatör veya vardiyada farklı yöntemle mi yapılıyor?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Makine duruşları gerçekten neden bazında kaydediliyor mu?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Operatörün sorun gördüğünde başvuracağı görsel standart var mı?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Stok akışı problemi mi gizliyor, yoksa gerçekten planın parçası mı?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Bugün iyileştirmeye başlanacak tek alan netleşti mi?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408592C-7C10-4712-A51A-36A5729E2067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B20340CA-6145-475A-9FCE-6236930ADB49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F39A1062-B171-4C68-8F5D-739000DF47FE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15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667E8B5A-EE91-1729-A74B-5ADCDAE8597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95510"/>
      </p:ext>
    </p:extLst>
  </p:cSld>
  <p:clrMapOvr>
    <a:masterClrMapping/>
  </p:clrMapOvr>
</p:sld>
</file>

<file path=ppt\slides\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276580DC-4EEB-4BD1-BD6C-4E3D53D68B4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AA43F4E-78BB-425C-90CE-9A06B7C0DF5A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405028F-4F40-4DF9-8FDF-8A028C195FB3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B48CD69-4418-4DC0-8F51-CF63F1ABA92D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01117FF-5EA3-47DD-BE9B-7B68FDD5249A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Mini vaka: kaynak hattında görünmeyen kayıplar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B3437FE0-5C8C-4791-82D2-380BF9914417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Mini vaka: kaynak hattında görünmeyen kayıplar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6FBBBC9-1F9C-44FD-98B3-057849EC7E71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Aşağıdaki örnek, çoğu işletmede yalın ihtiyacının büyük yatırımla değil, görünürlük ve standartla başladığını gösterir.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47F8A17-7D70-4839-95F2-75FECC566CC6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A70199F-3DD0-47DB-8DE3-7E8414D395E7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E4F2E9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4F2E9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99846BD-C66B-40C5-8B9E-8C9AE5214FB6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Başlangıç durumu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E1EF3459-70DA-4CB8-8B57-43E9FABBEA4A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Kaynak hattında sık gecikme yaşanıyor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Sorun yalnızca operatör hızına bağlanıyor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Fikstür arama ve parça bekleme süresi ölçülmüyor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Vardiyalar arası yöntem farklılığı var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1E1A19CC-4650-4339-A39C-354A23C83ED3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İlk yalın aksiyon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73BD1DC-371B-4CEC-85DB-C8E4B5FCD6EA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5S ile ekipman ve fikstür yerleri standartlandı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Bekleme nedenleri panoda görünür hale getirildi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Standart iş akışı yazıldı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Darboğaz veriyle teyit edilip tek noktaya odaklanıldı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B3A5195-D074-46C7-8F41-5C7A52EF70E6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216236DE-15E8-4B86-867B-69AA6E39EAD6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7248962D-39BB-4FAA-A074-C09694429094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16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D0991BC6-3ECE-CCC2-A0D3-6233BBDFDB2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0638"/>
      </p:ext>
    </p:extLst>
  </p:cSld>
  <p:clrMapOvr>
    <a:masterClrMapping/>
  </p:clrMapOvr>
</p:sld>
</file>

<file path=ppt\slides\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kdörtgen 28">
            <a:extLst>
              <a:ext uri="{FF2B5EF4-FFF2-40B4-BE49-F238E27FC236}">
                <a16:creationId xmlns:a16="http://schemas.microsoft.com/office/drawing/2014/main" id="{BD8195DD-4562-40FA-B61B-010CD9489557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3A0FCBA-B9B2-4FAB-89E6-059D1ECA1FC8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A829958-B74F-42A4-927B-E292BBB32481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95BE191-86EC-461D-9DD2-63974B48B8CB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AEA75C2-4409-453E-8C5E-0C6491173463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Temel kavram sözlüğü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7D0CC0C-355E-4521-9370-64A9D7CAD6EF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Temel kavram sözlüğü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A688621-E87F-4C43-B811-8D6B1CF42A85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Katılımcının sahada aynı dili kullanabilmesi için aşağıdaki kısa tanımlar referans olarak tutulmalıdır.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780D259-76C2-41B5-AD49-65EC4D4C4C59}"/>
              </a:ext>
            </a:extLst>
          </p:cNvPr>
          <p:cNvSpPr>
            <a:spLocks noGrp="1"/>
          </p:cNvSpPr>
          <p:nvPr/>
        </p:nvSpPr>
        <p:spPr>
          <a:xfrm>
            <a:off x="666750" y="22479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4F6F8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4F6F8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C502608-F5BD-4519-BC80-1D0047BD6FA1}"/>
              </a:ext>
            </a:extLst>
          </p:cNvPr>
          <p:cNvSpPr>
            <a:spLocks noGrp="1"/>
          </p:cNvSpPr>
          <p:nvPr/>
        </p:nvSpPr>
        <p:spPr>
          <a:xfrm>
            <a:off x="857250" y="24193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İsraf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59702BD-5B2C-4B23-98C0-2CA0E3C7A0AA}"/>
              </a:ext>
            </a:extLst>
          </p:cNvPr>
          <p:cNvSpPr>
            <a:spLocks noGrp="1"/>
          </p:cNvSpPr>
          <p:nvPr/>
        </p:nvSpPr>
        <p:spPr>
          <a:xfrm>
            <a:off x="857250" y="26479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Müşteriye değer katmayan fakat kaynak tüketen faaliyet.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241D9EA-1EAD-49E2-B83D-5FA192CB4E64}"/>
              </a:ext>
            </a:extLst>
          </p:cNvPr>
          <p:cNvSpPr>
            <a:spLocks noGrp="1"/>
          </p:cNvSpPr>
          <p:nvPr/>
        </p:nvSpPr>
        <p:spPr>
          <a:xfrm>
            <a:off x="6000750" y="22479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4F6F8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4F6F8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094628A-F701-4CF2-BE8E-7895D4CCDC0E}"/>
              </a:ext>
            </a:extLst>
          </p:cNvPr>
          <p:cNvSpPr>
            <a:spLocks noGrp="1"/>
          </p:cNvSpPr>
          <p:nvPr/>
        </p:nvSpPr>
        <p:spPr>
          <a:xfrm>
            <a:off x="6191250" y="24193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Takt Time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9AD28BA-31A9-4476-A8F1-03D82F6D2C4F}"/>
              </a:ext>
            </a:extLst>
          </p:cNvPr>
          <p:cNvSpPr>
            <a:spLocks noGrp="1"/>
          </p:cNvSpPr>
          <p:nvPr/>
        </p:nvSpPr>
        <p:spPr>
          <a:xfrm>
            <a:off x="6191250" y="26479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Talebi karşılamak için ihtiyaç duyulan üretim ritmi.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7F96977-D5B1-4169-89A3-F7C0FFE1E993}"/>
              </a:ext>
            </a:extLst>
          </p:cNvPr>
          <p:cNvSpPr>
            <a:spLocks noGrp="1"/>
          </p:cNvSpPr>
          <p:nvPr/>
        </p:nvSpPr>
        <p:spPr>
          <a:xfrm>
            <a:off x="666750" y="32766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6BADE9EF-B312-49D8-9BAC-45FFE1DB880B}"/>
              </a:ext>
            </a:extLst>
          </p:cNvPr>
          <p:cNvSpPr>
            <a:spLocks noGrp="1"/>
          </p:cNvSpPr>
          <p:nvPr/>
        </p:nvSpPr>
        <p:spPr>
          <a:xfrm>
            <a:off x="857250" y="34480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Cycle Time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DA0C369B-5120-4FAE-A242-3B55E6CF4C90}"/>
              </a:ext>
            </a:extLst>
          </p:cNvPr>
          <p:cNvSpPr>
            <a:spLocks noGrp="1"/>
          </p:cNvSpPr>
          <p:nvPr/>
        </p:nvSpPr>
        <p:spPr>
          <a:xfrm>
            <a:off x="857250" y="36766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Bir işlemin gerçek çevrim süresi.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0756DC81-7DDF-496D-8A9A-852835DFEFFA}"/>
              </a:ext>
            </a:extLst>
          </p:cNvPr>
          <p:cNvSpPr>
            <a:spLocks noGrp="1"/>
          </p:cNvSpPr>
          <p:nvPr/>
        </p:nvSpPr>
        <p:spPr>
          <a:xfrm>
            <a:off x="6000750" y="32766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7A4CC4DA-5CF5-425B-BAE5-9047C0AC7284}"/>
              </a:ext>
            </a:extLst>
          </p:cNvPr>
          <p:cNvSpPr>
            <a:spLocks noGrp="1"/>
          </p:cNvSpPr>
          <p:nvPr/>
        </p:nvSpPr>
        <p:spPr>
          <a:xfrm>
            <a:off x="6191250" y="34480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Lead Time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A791B48-A018-4F22-AFA5-231345247B3E}"/>
              </a:ext>
            </a:extLst>
          </p:cNvPr>
          <p:cNvSpPr>
            <a:spLocks noGrp="1"/>
          </p:cNvSpPr>
          <p:nvPr/>
        </p:nvSpPr>
        <p:spPr>
          <a:xfrm>
            <a:off x="6191250" y="36766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Başlangıçtan teslimata kadar geçen toplam süre.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D0ABF0D-BF13-4798-A6E3-D43214315118}"/>
              </a:ext>
            </a:extLst>
          </p:cNvPr>
          <p:cNvSpPr>
            <a:spLocks noGrp="1"/>
          </p:cNvSpPr>
          <p:nvPr/>
        </p:nvSpPr>
        <p:spPr>
          <a:xfrm>
            <a:off x="666750" y="43053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4F6F8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4F6F8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4F935AA-0C86-4E97-879B-7780B8F62C34}"/>
              </a:ext>
            </a:extLst>
          </p:cNvPr>
          <p:cNvSpPr>
            <a:spLocks noGrp="1"/>
          </p:cNvSpPr>
          <p:nvPr/>
        </p:nvSpPr>
        <p:spPr>
          <a:xfrm>
            <a:off x="857250" y="44767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Standart İş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14C01631-34F9-4729-86F4-86254D86CA57}"/>
              </a:ext>
            </a:extLst>
          </p:cNvPr>
          <p:cNvSpPr>
            <a:spLocks noGrp="1"/>
          </p:cNvSpPr>
          <p:nvPr/>
        </p:nvSpPr>
        <p:spPr>
          <a:xfrm>
            <a:off x="857250" y="47053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En iyi bilinen yöntemin yazılı ve öğretilebilir hali.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35A59BA6-584C-496B-89D0-B5C4344E5D8C}"/>
              </a:ext>
            </a:extLst>
          </p:cNvPr>
          <p:cNvSpPr>
            <a:spLocks noGrp="1"/>
          </p:cNvSpPr>
          <p:nvPr/>
        </p:nvSpPr>
        <p:spPr>
          <a:xfrm>
            <a:off x="6000750" y="43053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4F6F8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4F6F8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9EBD8BB6-4A18-4897-990A-1F9D60603CCB}"/>
              </a:ext>
            </a:extLst>
          </p:cNvPr>
          <p:cNvSpPr>
            <a:spLocks noGrp="1"/>
          </p:cNvSpPr>
          <p:nvPr/>
        </p:nvSpPr>
        <p:spPr>
          <a:xfrm>
            <a:off x="6191250" y="44767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Gemba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8976626D-22E8-4179-9F01-23700ABCCC20}"/>
              </a:ext>
            </a:extLst>
          </p:cNvPr>
          <p:cNvSpPr>
            <a:spLocks noGrp="1"/>
          </p:cNvSpPr>
          <p:nvPr/>
        </p:nvSpPr>
        <p:spPr>
          <a:xfrm>
            <a:off x="6191250" y="47053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İşin gerçekten olduğu yerde yapılan gözlem ve öğrenme.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038ACA28-7866-4C6D-A6B4-FE3D21E5F092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888DA687-B3E4-469D-A6DD-9A3429DD022C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5C6CB587-DAB4-4B74-ACA3-864C364CF20F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17</a:t>
            </a:r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93BA9A2C-9728-5E12-AC9D-5BE0FBDB657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99422"/>
      </p:ext>
    </p:extLst>
  </p:cSld>
  <p:clrMapOvr>
    <a:masterClrMapping/>
  </p:clrMapOvr>
</p:sld>
</file>

<file path=ppt\slides\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E08C6603-2FFC-47CC-8FB2-C66B6E73CAF7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492672F-D71E-4FFF-81C4-EB64B97818F5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09DCE82-2507-4A5D-A14A-D957BAC19DF5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B1CBD3C-AEA2-4F7E-9620-482B96056C66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B7461FD-A93A-445A-B951-10CEDCC15EC4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Yalın üretimde güvenlik ve kalite ilişkisi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FE232E9-0C19-414E-9CD7-19DD0EA576FE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Yalın üretimde güvenlik ve kalite ilişkisi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B25829C-4142-4FA6-A60E-D558AD90D4AE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Yalın üretim yalnızca hız veya maliyet değil; güvenli ve ilk seferde doğru üretim disiplinini de güçlendirir.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03025B9-682C-4DE1-B5F2-089C03729531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3C729CD-E00C-44E7-B851-24B40650AEE7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E4F2E9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4F2E9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24346E3-5750-4949-B06D-343E86392A62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Güvenlik etkisi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5242B19-0E56-42FB-A932-81A61E5B4872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Düzensiz alanların oluşturduğu riskleri görünür kılar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Arama ve gereksiz hareketi azalttığı için ergonomiyi iyileştirir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Standart dışı durumları daha erken fark ettirir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İşyeri düzenini sürdürülebilir hale getirir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5BC4BA50-B5C2-45B4-B04F-246199768DB1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Kalite etkisi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83BE24E2-7E0C-4A85-8F9D-4278457602AA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Tekrarlanabilir yöntemi güçlendirir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Hata kaynağını kişiden sürece taşır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Görsel kontrollerle sapmayı erken görür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Yeniden işleme ve ayıklama maliyetini azaltır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C24F814-AF7C-4346-9003-0B5337735033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F86D66AE-2C5F-446A-9E86-10F3196016DD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3CA6C094-447E-467A-AAC5-B7582CE2CE9B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18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D61565DB-D4CC-466D-90BB-3F9A5B94A18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6620"/>
      </p:ext>
    </p:extLst>
  </p:cSld>
  <p:clrMapOvr>
    <a:masterClrMapping/>
  </p:clrMapOvr>
</p:sld>
</file>

<file path=ppt\slides\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D418F7DA-5054-4969-92EB-173FDCA6FB9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761F577-B532-4D67-9CCD-4B78309BFB89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3D06F52-AF7A-414E-966A-28841FFC8F2E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CB033B8-1628-4757-9016-836FBDBFEBBD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85A45E3-3928-4C08-B138-C5B7DE161B58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Sahada ilk 30 dakikada bakılacak noktalar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674919F-24C8-4FBF-981D-9DDC28DBB853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Sahada ilk 30 dakikada bakılacak noktalar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D15DE40-A30B-43A2-B670-3B7C9632450D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Temel seviyede katılımcının sahaya indiğinde kısa sürede yapabileceği gözlem başlıkları aşağıdaki gibi ayrılmalıdır.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F162250-C91B-41BA-A266-E023506B3CD3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438D201-3240-4816-BDD2-2CBE2520A7D5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İş istasyonu düzeni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000A3F6-38BA-4DFD-B981-644FD8D4FCDB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Gerekli ekipman gerçekten el altında mı?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Operatör arama yapıyor mu?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Yer çizgileri ve sınırlar anlamlı mı?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BACE725-73B8-4FD9-AAFC-66EBCF8DAEFB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CCC326C4-3FB1-4722-88E3-24494FA40187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Akış ve bekleme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B4C96A1-EDCE-42FD-ADE2-FB5823E1145E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Parça birikimi nerede başlıyor?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Sonraki süreç ne kadar süre besleme bekliyor?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Transferler gereksiz mesafe yaratıyor mu?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472DA5E-3AEA-4DEB-8FE1-924DD179CD2C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AE419FF2-E025-4931-922B-02CD09A9F9F7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Standart ve görünürlük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3F8509AC-9A66-49FE-A044-40F3124C060D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İş sırası görünür mü?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Hedef-gerçekleşen bilgisi güncel mi?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Sorun çıktığında ekip nereye bakıyor?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C9B35F80-B207-490F-8961-F4290DF191D1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654905C4-FA48-497B-9E9B-4A20E4E1E07E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342BAB2A-8D3B-45D5-9C69-908AF9F0CF65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19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4DF7DE92-2775-3DFA-2464-B6D78C689E4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4761"/>
      </p:ext>
    </p:extLst>
  </p:cSld>
  <p:clrMapOvr>
    <a:masterClrMapping/>
  </p:clrMapOvr>
</p:sld>
</file>

<file path=ppt\slides\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3F42829B-E743-4638-8455-F5EA648E886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35DF73B-4481-4B0B-9320-CE3257B6B857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2C95595-14B2-4EF3-825F-045751D2C892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3229905-94A6-4640-A627-102F9D8ABB39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E4D8153-FE65-44D4-92FA-5B4EA6B64477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Yalın üretim nedir?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E9CA14D-6B1C-47BD-8CDC-16BB714C419B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Yalın üretim nedir?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C936C4F-E4FA-4C76-AB83-C106ACDB00E1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Yalın üretim, müşteriye değer üretmeyen faaliyetleri sistemli biçimde azaltarak akışı güçlendiren yönetim yaklaşımıdır.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2DEF4BE-0721-4154-9CEB-D04D08753BCB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2F69C9E-3B13-48F4-90C2-6C85453A62B4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42D0DFC-D8DF-455D-819A-E634904DA460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Temel tanım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91A3F7EE-EDE5-423C-A12F-A09E0B38D716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Daha az kaynakla daha güvenilir çıktı üretmeyi hedefler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Değeri ve değersiz faaliyeti ayırır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Kalite, hız, maliyet ve teslim performansını aynı hatta ele alır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Sadece üretim tekniği değil, yönetim yaklaşımıdır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F49E8FD-A6E6-4743-A32D-3921685FDD10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Ne değildir?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FE1AAD25-3E74-4AFB-AA88-8DDD2AD5673F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Sadece 5S uygulaması değildir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Yalnızca operatörlere bırakılacak bir çalışma değildir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Tek seferlik kampanya veya temizlik günü değildir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Sadece panolarla yapılan bir görsel düzenleme değildir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A2EF8B6-85BC-4F17-AD0E-4EFFD8105139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80A08131-17DB-47F9-9691-7B365B763EB9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565D13B3-B65C-4490-AD4C-D0A2828E86B1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2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26AF847A-E20C-8EB7-B585-22D317393E1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45134"/>
      </p:ext>
    </p:extLst>
  </p:cSld>
  <p:clrMapOvr>
    <a:masterClrMapping/>
  </p:clrMapOvr>
</p:sld>
</file>

<file path=ppt\slides\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kdörtgen 40">
            <a:extLst>
              <a:ext uri="{FF2B5EF4-FFF2-40B4-BE49-F238E27FC236}">
                <a16:creationId xmlns:a16="http://schemas.microsoft.com/office/drawing/2014/main" id="{1C73E525-B47A-4B1C-AE0D-67A45F18362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0058B6B-089A-4BBB-AB5A-0F2004EBE3FC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3343038-9F20-4CCC-A1F9-A831DB495BD8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FB710A4-83E9-455D-8D9B-3DBA69D68075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18C91C9-C308-4D1C-BF14-047A2B822FD3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Temel seviyede ölçülecek ilk göstergeler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BF6FE3A-1ECB-4584-A372-881BEF25B8BD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Temel seviyede ölçülecek ilk göstergeler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D25ADB6-B9B3-4D2F-9FE6-D23E1F997DAC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Her işletme onlarca gösterge ile başlamamalı; temel seviyede birkaç görünür gösterge yeterlidir.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CD46126-9367-4585-9FB1-C2D6AA8A6FBD}"/>
              </a:ext>
            </a:extLst>
          </p:cNvPr>
          <p:cNvSpPr>
            <a:spLocks noGrp="1"/>
          </p:cNvSpPr>
          <p:nvPr/>
        </p:nvSpPr>
        <p:spPr>
          <a:xfrm>
            <a:off x="666750" y="2324100"/>
            <a:ext cx="2476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5F16AB3-BD10-4120-8AD3-845E19E9E0CE}"/>
              </a:ext>
            </a:extLst>
          </p:cNvPr>
          <p:cNvSpPr>
            <a:spLocks noGrp="1"/>
          </p:cNvSpPr>
          <p:nvPr/>
        </p:nvSpPr>
        <p:spPr>
          <a:xfrm>
            <a:off x="781050" y="2476500"/>
            <a:ext cx="2247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Gösterge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466838C1-5A6E-4C06-A951-8685A4641072}"/>
              </a:ext>
            </a:extLst>
          </p:cNvPr>
          <p:cNvSpPr>
            <a:spLocks noGrp="1"/>
          </p:cNvSpPr>
          <p:nvPr/>
        </p:nvSpPr>
        <p:spPr>
          <a:xfrm>
            <a:off x="3429000" y="2324100"/>
            <a:ext cx="2857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6D0013F8-AA94-4233-A8FD-B3B593084464}"/>
              </a:ext>
            </a:extLst>
          </p:cNvPr>
          <p:cNvSpPr>
            <a:spLocks noGrp="1"/>
          </p:cNvSpPr>
          <p:nvPr/>
        </p:nvSpPr>
        <p:spPr>
          <a:xfrm>
            <a:off x="3543300" y="2476500"/>
            <a:ext cx="2628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Neyi anlatır?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22F215F-DDE7-48C7-8E6F-BE8AE8AC191C}"/>
              </a:ext>
            </a:extLst>
          </p:cNvPr>
          <p:cNvSpPr>
            <a:spLocks noGrp="1"/>
          </p:cNvSpPr>
          <p:nvPr/>
        </p:nvSpPr>
        <p:spPr>
          <a:xfrm>
            <a:off x="6572250" y="2324100"/>
            <a:ext cx="466725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73A532B2-FF68-40B6-BBFC-6E182B94468F}"/>
              </a:ext>
            </a:extLst>
          </p:cNvPr>
          <p:cNvSpPr>
            <a:spLocks noGrp="1"/>
          </p:cNvSpPr>
          <p:nvPr/>
        </p:nvSpPr>
        <p:spPr>
          <a:xfrm>
            <a:off x="6686550" y="2476500"/>
            <a:ext cx="443865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Neden başlangıç için uygundur?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0B0264ED-CC6E-42C3-AFCC-7FFD115AC39C}"/>
              </a:ext>
            </a:extLst>
          </p:cNvPr>
          <p:cNvSpPr>
            <a:spLocks noGrp="1"/>
          </p:cNvSpPr>
          <p:nvPr/>
        </p:nvSpPr>
        <p:spPr>
          <a:xfrm>
            <a:off x="666750" y="28384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424F7813-6088-4E32-91BD-324A6C308699}"/>
              </a:ext>
            </a:extLst>
          </p:cNvPr>
          <p:cNvSpPr>
            <a:spLocks noGrp="1"/>
          </p:cNvSpPr>
          <p:nvPr/>
        </p:nvSpPr>
        <p:spPr>
          <a:xfrm>
            <a:off x="781050" y="30099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Plan / gerçekleşen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014868DB-0DC3-43F9-950E-09AA8E2A692B}"/>
              </a:ext>
            </a:extLst>
          </p:cNvPr>
          <p:cNvSpPr>
            <a:spLocks noGrp="1"/>
          </p:cNvSpPr>
          <p:nvPr/>
        </p:nvSpPr>
        <p:spPr>
          <a:xfrm>
            <a:off x="3429000" y="28384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620B0038-917E-41B6-8A61-A3822F79480C}"/>
              </a:ext>
            </a:extLst>
          </p:cNvPr>
          <p:cNvSpPr>
            <a:spLocks noGrp="1"/>
          </p:cNvSpPr>
          <p:nvPr/>
        </p:nvSpPr>
        <p:spPr>
          <a:xfrm>
            <a:off x="3543300" y="30099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Günün ritmini ve sapmayı gösterir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AC38C24F-84D2-436F-8A65-E336ECD2351C}"/>
              </a:ext>
            </a:extLst>
          </p:cNvPr>
          <p:cNvSpPr>
            <a:spLocks noGrp="1"/>
          </p:cNvSpPr>
          <p:nvPr/>
        </p:nvSpPr>
        <p:spPr>
          <a:xfrm>
            <a:off x="6572250" y="28384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88AFD4FC-B38A-4B23-B49B-16F2089C1D2C}"/>
              </a:ext>
            </a:extLst>
          </p:cNvPr>
          <p:cNvSpPr>
            <a:spLocks noGrp="1"/>
          </p:cNvSpPr>
          <p:nvPr/>
        </p:nvSpPr>
        <p:spPr>
          <a:xfrm>
            <a:off x="6686550" y="30099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Hemen anlaşılır ve herkesçe takip edilir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0E779245-DD16-4EF1-9FC1-AE6D0A572C14}"/>
              </a:ext>
            </a:extLst>
          </p:cNvPr>
          <p:cNvSpPr>
            <a:spLocks noGrp="1"/>
          </p:cNvSpPr>
          <p:nvPr/>
        </p:nvSpPr>
        <p:spPr>
          <a:xfrm>
            <a:off x="666750" y="35433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18F0DD09-E85C-4870-A8C9-0B5F0CBF725F}"/>
              </a:ext>
            </a:extLst>
          </p:cNvPr>
          <p:cNvSpPr>
            <a:spLocks noGrp="1"/>
          </p:cNvSpPr>
          <p:nvPr/>
        </p:nvSpPr>
        <p:spPr>
          <a:xfrm>
            <a:off x="781050" y="37147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Duruş süresi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06C3638F-5D98-4266-92DB-BFB79654696A}"/>
              </a:ext>
            </a:extLst>
          </p:cNvPr>
          <p:cNvSpPr>
            <a:spLocks noGrp="1"/>
          </p:cNvSpPr>
          <p:nvPr/>
        </p:nvSpPr>
        <p:spPr>
          <a:xfrm>
            <a:off x="3429000" y="35433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F9AB61AB-1504-41E1-AD9A-5781B9ECCE0C}"/>
              </a:ext>
            </a:extLst>
          </p:cNvPr>
          <p:cNvSpPr>
            <a:spLocks noGrp="1"/>
          </p:cNvSpPr>
          <p:nvPr/>
        </p:nvSpPr>
        <p:spPr>
          <a:xfrm>
            <a:off x="3543300" y="37147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Akışı kesen temel zaman kayıplarını gösterir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B9B1EEED-CB61-4A4B-89D0-794B841685A8}"/>
              </a:ext>
            </a:extLst>
          </p:cNvPr>
          <p:cNvSpPr>
            <a:spLocks noGrp="1"/>
          </p:cNvSpPr>
          <p:nvPr/>
        </p:nvSpPr>
        <p:spPr>
          <a:xfrm>
            <a:off x="6572250" y="35433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7733DBB2-747D-4F59-A13D-AABD3A5A11B0}"/>
              </a:ext>
            </a:extLst>
          </p:cNvPr>
          <p:cNvSpPr>
            <a:spLocks noGrp="1"/>
          </p:cNvSpPr>
          <p:nvPr/>
        </p:nvSpPr>
        <p:spPr>
          <a:xfrm>
            <a:off x="6686550" y="37147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Darboğaz ve problem görünürlüğü sağlar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495B1CBA-7F70-4A64-9F99-39D8D495FCF1}"/>
              </a:ext>
            </a:extLst>
          </p:cNvPr>
          <p:cNvSpPr>
            <a:spLocks noGrp="1"/>
          </p:cNvSpPr>
          <p:nvPr/>
        </p:nvSpPr>
        <p:spPr>
          <a:xfrm>
            <a:off x="666750" y="42481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B10E793D-9F3B-427A-B4E7-AB90647C3D68}"/>
              </a:ext>
            </a:extLst>
          </p:cNvPr>
          <p:cNvSpPr>
            <a:spLocks noGrp="1"/>
          </p:cNvSpPr>
          <p:nvPr/>
        </p:nvSpPr>
        <p:spPr>
          <a:xfrm>
            <a:off x="781050" y="44196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Hurda / yeniden işleme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B8471FD4-D5B6-4908-8635-B5DD15F94E3B}"/>
              </a:ext>
            </a:extLst>
          </p:cNvPr>
          <p:cNvSpPr>
            <a:spLocks noGrp="1"/>
          </p:cNvSpPr>
          <p:nvPr/>
        </p:nvSpPr>
        <p:spPr>
          <a:xfrm>
            <a:off x="3429000" y="42481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EE705E00-D9E7-4708-8F48-6B4FEF59EC68}"/>
              </a:ext>
            </a:extLst>
          </p:cNvPr>
          <p:cNvSpPr>
            <a:spLocks noGrp="1"/>
          </p:cNvSpPr>
          <p:nvPr/>
        </p:nvSpPr>
        <p:spPr>
          <a:xfrm>
            <a:off x="3543300" y="44196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Kalite kaybını görünür kılar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FB1343D6-CA64-4F1A-87F1-9DA0B8D96E78}"/>
              </a:ext>
            </a:extLst>
          </p:cNvPr>
          <p:cNvSpPr>
            <a:spLocks noGrp="1"/>
          </p:cNvSpPr>
          <p:nvPr/>
        </p:nvSpPr>
        <p:spPr>
          <a:xfrm>
            <a:off x="6572250" y="42481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5432B5B2-043E-4392-A026-6E525022A690}"/>
              </a:ext>
            </a:extLst>
          </p:cNvPr>
          <p:cNvSpPr>
            <a:spLocks noGrp="1"/>
          </p:cNvSpPr>
          <p:nvPr/>
        </p:nvSpPr>
        <p:spPr>
          <a:xfrm>
            <a:off x="6686550" y="44196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Maliyet etkisi hızlıca anlaşılır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CEA6FD3B-7B7F-4ED8-A432-5F75A7272B99}"/>
              </a:ext>
            </a:extLst>
          </p:cNvPr>
          <p:cNvSpPr>
            <a:spLocks noGrp="1"/>
          </p:cNvSpPr>
          <p:nvPr/>
        </p:nvSpPr>
        <p:spPr>
          <a:xfrm>
            <a:off x="666750" y="49530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28828225-9DF8-43DA-AA10-3C10DEE23CE9}"/>
              </a:ext>
            </a:extLst>
          </p:cNvPr>
          <p:cNvSpPr>
            <a:spLocks noGrp="1"/>
          </p:cNvSpPr>
          <p:nvPr/>
        </p:nvSpPr>
        <p:spPr>
          <a:xfrm>
            <a:off x="781050" y="51244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Arama / hazırlık süresi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62390B4A-4E36-4484-908C-413EE2D5404A}"/>
              </a:ext>
            </a:extLst>
          </p:cNvPr>
          <p:cNvSpPr>
            <a:spLocks noGrp="1"/>
          </p:cNvSpPr>
          <p:nvPr/>
        </p:nvSpPr>
        <p:spPr>
          <a:xfrm>
            <a:off x="3429000" y="49530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E47D90D1-5154-4A21-84A7-75413BE9194E}"/>
              </a:ext>
            </a:extLst>
          </p:cNvPr>
          <p:cNvSpPr>
            <a:spLocks noGrp="1"/>
          </p:cNvSpPr>
          <p:nvPr/>
        </p:nvSpPr>
        <p:spPr>
          <a:xfrm>
            <a:off x="3543300" y="51244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5S ve düzen etkisini gösterir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8C923A7D-BEDD-458E-8DD2-984E34402E1C}"/>
              </a:ext>
            </a:extLst>
          </p:cNvPr>
          <p:cNvSpPr>
            <a:spLocks noGrp="1"/>
          </p:cNvSpPr>
          <p:nvPr/>
        </p:nvSpPr>
        <p:spPr>
          <a:xfrm>
            <a:off x="6572250" y="49530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35501FB5-908E-43EB-B596-15942215CC13}"/>
              </a:ext>
            </a:extLst>
          </p:cNvPr>
          <p:cNvSpPr>
            <a:spLocks noGrp="1"/>
          </p:cNvSpPr>
          <p:nvPr/>
        </p:nvSpPr>
        <p:spPr>
          <a:xfrm>
            <a:off x="6686550" y="51244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Kısa sürede fark yaratabilecek kaybı ortaya çıkarır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E65944A8-6428-4997-9D49-3A9B2DCC4E8A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30700841-F06A-40E3-B7DF-96A3CBDCD65A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0799174D-9760-4025-BC04-FA3DF147F44A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20</a:t>
            </a:r>
          </a:p>
        </p:txBody>
      </p:sp>
      <p:pic>
        <p:nvPicPr>
          <p:cNvPr id="43" name="Resim 42">
            <a:extLst>
              <a:ext uri="{FF2B5EF4-FFF2-40B4-BE49-F238E27FC236}">
                <a16:creationId xmlns:a16="http://schemas.microsoft.com/office/drawing/2014/main" id="{7CF5EBA7-7603-4BF0-86B4-F865CA3F1AE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0800"/>
      </p:ext>
    </p:extLst>
  </p:cSld>
  <p:clrMapOvr>
    <a:masterClrMapping/>
  </p:clrMapOvr>
</p:sld>
</file>

<file path=ppt\slides\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E9B15625-4431-47E2-BC3D-B1AD8AD937F7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A55C332-8CFF-47DC-85D7-0C84D28A94B0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004D6B2-CA01-462E-AB6E-3EB090421D11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E65EE98-4643-45A9-9DB7-1AD6050CF3F5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B46631C-6012-4FFA-8B61-C2C0CEC22901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Temel seviyeden alınacak ana mesajlar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BB86771C-3891-4A2A-A83B-213C10FCC32C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Temel seviyeden alınacak ana mesajlar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B9C9EEB-2E14-42FD-BB29-C6CBF932F630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Temel seviye sonunda katılımcı, yalın dili sahaya taşıyacak kadar netlik kazanmalıdır.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7779898-E5D2-4B81-8E03-15E253891409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5048250" cy="3143250"/>
          </a:xfrm>
          <a:prstGeom prst="roundRect">
            <a:avLst>
              <a:gd name="adj" fmla="val 7273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35C3841-60D6-4FF2-819D-3C373C6E25DC}"/>
              </a:ext>
            </a:extLst>
          </p:cNvPr>
          <p:cNvSpPr>
            <a:spLocks noGrp="1"/>
          </p:cNvSpPr>
          <p:nvPr/>
        </p:nvSpPr>
        <p:spPr>
          <a:xfrm>
            <a:off x="971550" y="2571750"/>
            <a:ext cx="3429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Özet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1968837E-343A-4C1C-B019-7F770C0F8B38}"/>
              </a:ext>
            </a:extLst>
          </p:cNvPr>
          <p:cNvSpPr>
            <a:spLocks noGrp="1"/>
          </p:cNvSpPr>
          <p:nvPr/>
        </p:nvSpPr>
        <p:spPr>
          <a:xfrm>
            <a:off x="971550" y="3048000"/>
            <a:ext cx="4000500" cy="1714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Yalın üretim araç listesi değil, akış ve yönetim yaklaşımıdır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İsrafı isimlendirmek görünürlük yaratır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5S, görsel yönetim ve standart iş ilk disiplin hattını kurar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OEE ve darboğaz mantığı performans kaybını okumayı sağlar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B2CC53F-1C15-4DAB-967D-CDEAA6E93FA9}"/>
              </a:ext>
            </a:extLst>
          </p:cNvPr>
          <p:cNvSpPr>
            <a:spLocks noGrp="1"/>
          </p:cNvSpPr>
          <p:nvPr/>
        </p:nvSpPr>
        <p:spPr>
          <a:xfrm>
            <a:off x="6191250" y="2209800"/>
            <a:ext cx="5048250" cy="3143250"/>
          </a:xfrm>
          <a:prstGeom prst="roundRect">
            <a:avLst>
              <a:gd name="adj" fmla="val 7273"/>
            </a:avLst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522BCBB-3D9B-4CEB-BC34-CB83A5275DDC}"/>
              </a:ext>
            </a:extLst>
          </p:cNvPr>
          <p:cNvSpPr>
            <a:spLocks noGrp="1"/>
          </p:cNvSpPr>
          <p:nvPr/>
        </p:nvSpPr>
        <p:spPr>
          <a:xfrm>
            <a:off x="6515100" y="2571750"/>
            <a:ext cx="2857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Sonraki adım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1659879-BCEB-4932-93ED-A52CFCAB029E}"/>
              </a:ext>
            </a:extLst>
          </p:cNvPr>
          <p:cNvSpPr>
            <a:spLocks noGrp="1"/>
          </p:cNvSpPr>
          <p:nvPr/>
        </p:nvSpPr>
        <p:spPr>
          <a:xfrm>
            <a:off x="6515100" y="3048000"/>
            <a:ext cx="4000500" cy="1524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E9F0F6"/>
                </a:solidFill>
                <a:latin typeface="Arial"/>
                <a:ea typeface="Arial"/>
                <a:cs typeface="Arial"/>
              </a:defRPr>
            </a:pPr>
            <a:r>
              <a:t>• Orta seviyede değer akışı ve uygulama önceliğine geç</a:t>
            </a:r>
          </a:p>
          <a:p>
            <a:pPr algn="l">
              <a:defRPr sz="1275">
                <a:solidFill>
                  <a:srgbClr val="E9F0F6"/>
                </a:solidFill>
                <a:latin typeface="Arial"/>
                <a:ea typeface="Arial"/>
                <a:cs typeface="Arial"/>
              </a:defRPr>
            </a:pPr>
            <a:r>
              <a:t>• Sahadaki ilk 3 kayıp alanını veriyle doğrula</a:t>
            </a:r>
          </a:p>
          <a:p>
            <a:pPr algn="l">
              <a:defRPr sz="1275">
                <a:solidFill>
                  <a:srgbClr val="E9F0F6"/>
                </a:solidFill>
                <a:latin typeface="Arial"/>
                <a:ea typeface="Arial"/>
                <a:cs typeface="Arial"/>
              </a:defRPr>
            </a:pPr>
            <a:r>
              <a:t>• Küçük ama ölçülebilir ilk iyileştirme denemesini başlat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02959B6B-5693-4C7C-B450-17F40AEC1BB2}"/>
              </a:ext>
            </a:extLst>
          </p:cNvPr>
          <p:cNvSpPr>
            <a:spLocks noGrp="1"/>
          </p:cNvSpPr>
          <p:nvPr/>
        </p:nvSpPr>
        <p:spPr>
          <a:xfrm>
            <a:off x="6515100" y="4762500"/>
            <a:ext cx="38100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FF8A00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8A00"/>
                </a:solidFill>
                <a:latin typeface="Arial"/>
                <a:ea typeface="Arial"/>
                <a:cs typeface="Arial"/>
              </a:rPr>
              <a:t>Sanayide Verimlilik, Yönetimde Netlik, Dönüşümde Sonuç.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FDF09F1-6D20-435E-B568-EF20B44C403E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C51A4697-713D-4A32-AC5B-6C7D10EEDC86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837F940-051D-498F-946C-77249C4E4973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21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F7AEB06C-5568-5FA7-75E7-0B4C89CDD4D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16206"/>
      </p:ext>
    </p:extLst>
  </p:cSld>
  <p:clrMapOvr>
    <a:masterClrMapping/>
  </p:clrMapOvr>
</p:sld>
</file>

<file path=ppt\slides\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0D6E2FB5-B40A-4AFD-9CA1-330D499609E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6502D9A-A40B-48D1-8666-B9E09FC39845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3186F53-E8D5-4640-93FE-5D00CA56641E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195B855-816B-4FAD-A58A-C3274E83E548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5F8E665-C9D0-4BCB-AA22-4F56B5B70902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Yalın düşüncenin 5 ilkesi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1177F4A-6D3F-4CF5-8054-9388CD3A1FD6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Yalın düşüncenin 5 ilkesi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2005542F-FC7C-4C43-BB46-0C9CCE05F161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Yalın üretim, tek bir araçtan değil; birbirini besleyen beş temel ilke üzerinden ilerler.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3CA35B4-81A4-4779-983D-803976A99BEE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893CF34-8F79-4BB1-9E86-D41AF977D415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E7CC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E7CC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B1AE490-D6FA-41E5-B7B1-26B6F601D590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İlkeler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EA19AC87-7177-4275-B3A3-031A9EBB2DE8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Değeri müşteri açısından tanımla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Değer akışını görünür kıl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Akışı kesintisiz hale getir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Çekme mantığı ile üret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Sürekli iyileştirmeyi kültüre dönüştür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B29DDAE1-8C98-4767-A587-247D1A86E0B5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Bu ilkeler neden önemlidir?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41BE28B3-9670-43F6-8526-1B3F95BEB753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Yanlış problemi çözme riskini azaltır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Süreçler arası geçişteki kayıpları görünür kılar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Fazla üretim ve stok bağımlılığını sorgulatır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İyileştirmeyi kişiye değil sisteme bağlar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D4AC889-8A75-4CB5-BD66-6C5FF8D3877D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E7D85164-67AA-4288-B395-49C162CB2104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EC5D2FB8-0C14-4DBF-AD1E-95F415D24058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3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D82582EE-0A0D-6580-8AB1-D2477EA9E22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35455"/>
      </p:ext>
    </p:extLst>
  </p:cSld>
  <p:clrMapOvr>
    <a:masterClrMapping/>
  </p:clrMapOvr>
</p:sld>
</file>

<file path=ppt\slides\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6ACA5455-7664-4832-874E-9961B5C61DE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0608427-2F55-4DE7-9E71-244A6DAD5B2C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4169E27-4750-4B7F-A902-93C1DFD8023B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07CB8DA-0027-43E5-A4A3-E7C3F20A901A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0E6D179-A6A1-4F3B-A205-061C091C4A20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Değer ve değer katmayan faaliyet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C0DB04D-62A1-4E97-AC28-FCA985682C35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Değer ve değer katmayan faaliyet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ED33DE2-568C-40B3-941A-F060D526C4BD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Yalın bakışın ilk sorusu şudur: Bu faaliyet müşterinin ödeme yapacağı gerçek değere katkı sağlıyor mu?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EA27AB2-40BA-4292-B8F9-93BE83F88B12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291A6B2-231D-49B3-85B9-D01273969E9D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0E566F30-8E1A-42B8-A4C9-A89995621A8E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Değer katan faaliyet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E3EBDB1-8E45-4CE8-8F14-B93013AF9D68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Ürünü veya hizmeti müşteri beklentisine yaklaştırır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İlk seferde doğru yapıldığında tekrar gerektirmez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Süreç içinde zorunlu ve doğrudan çıktıya etki eder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5E98934-BA8F-4E64-AEF0-68D69449153F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Değer katmayan faaliyet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F965F8D9-6ECA-4200-8350-13891ED10151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Bekleme, taşıma, arama, düzeltme, fazladan kontrol gibi kayıpları içerir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Çoğu zaman günlük işin doğal parçası gibi görünür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Yönetim kararsızlığı veya süreç tasarımı eksikliğinden beslenir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DC804A1E-2409-40EA-8933-5584CBDE8F03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32C6B2BD-D079-44CB-9834-23B5AE34D5F8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21514DCD-6578-4BC6-B8B4-F7B449B8BF40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4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86CA50C5-75D6-D2EC-1308-DAAC25534D6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7778"/>
      </p:ext>
    </p:extLst>
  </p:cSld>
  <p:clrMapOvr>
    <a:masterClrMapping/>
  </p:clrMapOvr>
</p:sld>
</file>

<file path=ppt\slides\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kdörtgen 34">
            <a:extLst>
              <a:ext uri="{FF2B5EF4-FFF2-40B4-BE49-F238E27FC236}">
                <a16:creationId xmlns:a16="http://schemas.microsoft.com/office/drawing/2014/main" id="{03F69EEB-C40A-4DE5-BC7E-F80C6C90CD1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4CC8CE59-474D-4C2D-9CE3-196701CC7D10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95E603D-F608-4066-BD25-C98C78B25CDD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B963BC7-8049-452C-8A6E-72BD9DCA38EB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E19586E-56DE-4C60-9D09-097C025E2FDB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8 israf türü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D1AD5CC7-1F22-4C68-A258-EFCC5EFAF517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8 israf türü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28BA3BA-912B-41F0-AD92-2030BEFF1532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İsrafı isimlendirmek, onu görünür kılmanın ilk adımıdır. Aşağıdaki başlıklar sahada ortak dil kurar.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9D546F0-DF4E-44DC-B470-2FB09E4EDC48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4953000" cy="704850"/>
          </a:xfrm>
          <a:prstGeom prst="roundRect">
            <a:avLst>
              <a:gd name="adj" fmla="val 24324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8C0DCA2D-03A7-4870-8F58-5427D65921D3}"/>
              </a:ext>
            </a:extLst>
          </p:cNvPr>
          <p:cNvSpPr>
            <a:spLocks noGrp="1"/>
          </p:cNvSpPr>
          <p:nvPr/>
        </p:nvSpPr>
        <p:spPr>
          <a:xfrm>
            <a:off x="857250" y="2343150"/>
            <a:ext cx="20955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Fazla Üretim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40AF1453-F18A-478B-8908-58B4632179C6}"/>
              </a:ext>
            </a:extLst>
          </p:cNvPr>
          <p:cNvSpPr>
            <a:spLocks noGrp="1"/>
          </p:cNvSpPr>
          <p:nvPr/>
        </p:nvSpPr>
        <p:spPr>
          <a:xfrm>
            <a:off x="857250" y="2571750"/>
            <a:ext cx="447675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İhtiyaçtan önce veya ihtiyaçtan fazla üretmek.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6378CBA-C974-4DD5-918D-2D6C41D98FD5}"/>
              </a:ext>
            </a:extLst>
          </p:cNvPr>
          <p:cNvSpPr>
            <a:spLocks noGrp="1"/>
          </p:cNvSpPr>
          <p:nvPr/>
        </p:nvSpPr>
        <p:spPr>
          <a:xfrm>
            <a:off x="6000750" y="2209800"/>
            <a:ext cx="4953000" cy="704850"/>
          </a:xfrm>
          <a:prstGeom prst="roundRect">
            <a:avLst>
              <a:gd name="adj" fmla="val 24324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16AC8C3F-3F03-4427-B9AD-BC0ED7C149E0}"/>
              </a:ext>
            </a:extLst>
          </p:cNvPr>
          <p:cNvSpPr>
            <a:spLocks noGrp="1"/>
          </p:cNvSpPr>
          <p:nvPr/>
        </p:nvSpPr>
        <p:spPr>
          <a:xfrm>
            <a:off x="6191250" y="2343150"/>
            <a:ext cx="20955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Bekleme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C3E2031-2AB4-49B6-9702-25A1DA522677}"/>
              </a:ext>
            </a:extLst>
          </p:cNvPr>
          <p:cNvSpPr>
            <a:spLocks noGrp="1"/>
          </p:cNvSpPr>
          <p:nvPr/>
        </p:nvSpPr>
        <p:spPr>
          <a:xfrm>
            <a:off x="6191250" y="2571750"/>
            <a:ext cx="447675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İnsan, malzeme, bilgi veya makine kaynaklı duruşlar.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E87E994-0CC6-46CB-ACC7-3E89F03D635E}"/>
              </a:ext>
            </a:extLst>
          </p:cNvPr>
          <p:cNvSpPr>
            <a:spLocks noGrp="1"/>
          </p:cNvSpPr>
          <p:nvPr/>
        </p:nvSpPr>
        <p:spPr>
          <a:xfrm>
            <a:off x="666750" y="3124200"/>
            <a:ext cx="4953000" cy="704850"/>
          </a:xfrm>
          <a:prstGeom prst="roundRect">
            <a:avLst>
              <a:gd name="adj" fmla="val 24324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7664F78F-0282-47E2-A22F-ACD895B9CEB2}"/>
              </a:ext>
            </a:extLst>
          </p:cNvPr>
          <p:cNvSpPr>
            <a:spLocks noGrp="1"/>
          </p:cNvSpPr>
          <p:nvPr/>
        </p:nvSpPr>
        <p:spPr>
          <a:xfrm>
            <a:off x="857250" y="3257550"/>
            <a:ext cx="20955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Taşıma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81F5C5B-C9CE-4B81-A759-47AFF4596981}"/>
              </a:ext>
            </a:extLst>
          </p:cNvPr>
          <p:cNvSpPr>
            <a:spLocks noGrp="1"/>
          </p:cNvSpPr>
          <p:nvPr/>
        </p:nvSpPr>
        <p:spPr>
          <a:xfrm>
            <a:off x="857250" y="3486150"/>
            <a:ext cx="447675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Malzemenin gereksiz yerde veya mesafede hareketi.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1ACF23B-5243-4851-ABD2-05D5BCE80D1C}"/>
              </a:ext>
            </a:extLst>
          </p:cNvPr>
          <p:cNvSpPr>
            <a:spLocks noGrp="1"/>
          </p:cNvSpPr>
          <p:nvPr/>
        </p:nvSpPr>
        <p:spPr>
          <a:xfrm>
            <a:off x="6000750" y="3124200"/>
            <a:ext cx="4953000" cy="704850"/>
          </a:xfrm>
          <a:prstGeom prst="roundRect">
            <a:avLst>
              <a:gd name="adj" fmla="val 24324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12D0EA51-C3F9-44E0-9D26-CB2F8F6A81B0}"/>
              </a:ext>
            </a:extLst>
          </p:cNvPr>
          <p:cNvSpPr>
            <a:spLocks noGrp="1"/>
          </p:cNvSpPr>
          <p:nvPr/>
        </p:nvSpPr>
        <p:spPr>
          <a:xfrm>
            <a:off x="6191250" y="3257550"/>
            <a:ext cx="20955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Fazla İşlem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75EAAD86-33B9-46F1-B05E-73109E0965AD}"/>
              </a:ext>
            </a:extLst>
          </p:cNvPr>
          <p:cNvSpPr>
            <a:spLocks noGrp="1"/>
          </p:cNvSpPr>
          <p:nvPr/>
        </p:nvSpPr>
        <p:spPr>
          <a:xfrm>
            <a:off x="6191250" y="3486150"/>
            <a:ext cx="447675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Müşteri değeri yaratmayan ek işlem ve kontroller.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FD6CFE46-A490-4A98-A0D0-AEA5F2CF5730}"/>
              </a:ext>
            </a:extLst>
          </p:cNvPr>
          <p:cNvSpPr>
            <a:spLocks noGrp="1"/>
          </p:cNvSpPr>
          <p:nvPr/>
        </p:nvSpPr>
        <p:spPr>
          <a:xfrm>
            <a:off x="666750" y="4038600"/>
            <a:ext cx="4953000" cy="704850"/>
          </a:xfrm>
          <a:prstGeom prst="roundRect">
            <a:avLst>
              <a:gd name="adj" fmla="val 24324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96C3D6BA-4EC5-447A-9099-D38CFEA7CEF2}"/>
              </a:ext>
            </a:extLst>
          </p:cNvPr>
          <p:cNvSpPr>
            <a:spLocks noGrp="1"/>
          </p:cNvSpPr>
          <p:nvPr/>
        </p:nvSpPr>
        <p:spPr>
          <a:xfrm>
            <a:off x="857250" y="4171950"/>
            <a:ext cx="20955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Stok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16F2D558-4EE5-4E57-9EDF-2EC94B247FB5}"/>
              </a:ext>
            </a:extLst>
          </p:cNvPr>
          <p:cNvSpPr>
            <a:spLocks noGrp="1"/>
          </p:cNvSpPr>
          <p:nvPr/>
        </p:nvSpPr>
        <p:spPr>
          <a:xfrm>
            <a:off x="857250" y="4400550"/>
            <a:ext cx="447675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Akışı gizleyen, alan ve nakit tüketen birikim.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12553F3A-35F3-4195-9A81-ABA1A32AD617}"/>
              </a:ext>
            </a:extLst>
          </p:cNvPr>
          <p:cNvSpPr>
            <a:spLocks noGrp="1"/>
          </p:cNvSpPr>
          <p:nvPr/>
        </p:nvSpPr>
        <p:spPr>
          <a:xfrm>
            <a:off x="6000750" y="4038600"/>
            <a:ext cx="4953000" cy="704850"/>
          </a:xfrm>
          <a:prstGeom prst="roundRect">
            <a:avLst>
              <a:gd name="adj" fmla="val 24324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9AA144D3-91E5-4CB1-AEE4-524C4C188CB2}"/>
              </a:ext>
            </a:extLst>
          </p:cNvPr>
          <p:cNvSpPr>
            <a:spLocks noGrp="1"/>
          </p:cNvSpPr>
          <p:nvPr/>
        </p:nvSpPr>
        <p:spPr>
          <a:xfrm>
            <a:off x="6191250" y="4171950"/>
            <a:ext cx="20955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Hareket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CA5AC747-A944-4150-AD68-0CD225D63AFA}"/>
              </a:ext>
            </a:extLst>
          </p:cNvPr>
          <p:cNvSpPr>
            <a:spLocks noGrp="1"/>
          </p:cNvSpPr>
          <p:nvPr/>
        </p:nvSpPr>
        <p:spPr>
          <a:xfrm>
            <a:off x="6191250" y="4400550"/>
            <a:ext cx="447675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Operatörün gereksiz yürümesi, eğilmesi, uzanması.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05BA6383-BB9A-4DEE-92AB-BD6DB76BE309}"/>
              </a:ext>
            </a:extLst>
          </p:cNvPr>
          <p:cNvSpPr>
            <a:spLocks noGrp="1"/>
          </p:cNvSpPr>
          <p:nvPr/>
        </p:nvSpPr>
        <p:spPr>
          <a:xfrm>
            <a:off x="666750" y="4953000"/>
            <a:ext cx="4953000" cy="704850"/>
          </a:xfrm>
          <a:prstGeom prst="roundRect">
            <a:avLst>
              <a:gd name="adj" fmla="val 24324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106C3DC3-CA57-46CC-A063-432A5B1AA4AD}"/>
              </a:ext>
            </a:extLst>
          </p:cNvPr>
          <p:cNvSpPr>
            <a:spLocks noGrp="1"/>
          </p:cNvSpPr>
          <p:nvPr/>
        </p:nvSpPr>
        <p:spPr>
          <a:xfrm>
            <a:off x="857250" y="5086350"/>
            <a:ext cx="20955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Hata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0BA15B8A-6B2C-4CF9-8DE7-746ABFC494ED}"/>
              </a:ext>
            </a:extLst>
          </p:cNvPr>
          <p:cNvSpPr>
            <a:spLocks noGrp="1"/>
          </p:cNvSpPr>
          <p:nvPr/>
        </p:nvSpPr>
        <p:spPr>
          <a:xfrm>
            <a:off x="857250" y="5314950"/>
            <a:ext cx="447675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Yeniden işleme, ayıklama ve iade doğuran uygunsuzluklar.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242BD975-2879-4D9C-BFB6-C35A5282A18B}"/>
              </a:ext>
            </a:extLst>
          </p:cNvPr>
          <p:cNvSpPr>
            <a:spLocks noGrp="1"/>
          </p:cNvSpPr>
          <p:nvPr/>
        </p:nvSpPr>
        <p:spPr>
          <a:xfrm>
            <a:off x="6000750" y="4953000"/>
            <a:ext cx="4953000" cy="704850"/>
          </a:xfrm>
          <a:prstGeom prst="roundRect">
            <a:avLst>
              <a:gd name="adj" fmla="val 24324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0F394C90-A01E-48A5-82A4-FF17F1D423F2}"/>
              </a:ext>
            </a:extLst>
          </p:cNvPr>
          <p:cNvSpPr>
            <a:spLocks noGrp="1"/>
          </p:cNvSpPr>
          <p:nvPr/>
        </p:nvSpPr>
        <p:spPr>
          <a:xfrm>
            <a:off x="6191250" y="5086350"/>
            <a:ext cx="20955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Kullanılmayan Yetenek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ECFD0E28-C7A4-4DED-8F4B-978864352C60}"/>
              </a:ext>
            </a:extLst>
          </p:cNvPr>
          <p:cNvSpPr>
            <a:spLocks noGrp="1"/>
          </p:cNvSpPr>
          <p:nvPr/>
        </p:nvSpPr>
        <p:spPr>
          <a:xfrm>
            <a:off x="6191250" y="5314950"/>
            <a:ext cx="447675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Sahadaki bilgi ve önerinin sisteme alınmaması.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C3D42E98-12ED-450E-86F2-D59C5442BD0C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9878B319-36CD-44D6-AE19-6535A842EECC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3B573741-F663-475B-83C0-05529114E695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5</a:t>
            </a:r>
          </a:p>
        </p:txBody>
      </p:sp>
      <p:pic>
        <p:nvPicPr>
          <p:cNvPr id="37" name="Resim 36">
            <a:extLst>
              <a:ext uri="{FF2B5EF4-FFF2-40B4-BE49-F238E27FC236}">
                <a16:creationId xmlns:a16="http://schemas.microsoft.com/office/drawing/2014/main" id="{5F45F1AA-BE20-6CB4-6502-1FEDF7BD1BE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6396"/>
      </p:ext>
    </p:extLst>
  </p:cSld>
  <p:clrMapOvr>
    <a:masterClrMapping/>
  </p:clrMapOvr>
</p:sld>
</file>

<file path=ppt\slides\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FBF33443-F6D8-40BB-A794-6E16BDB4BA1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F9F9DFC-FE4D-4EFB-94BB-55DEF5A0AAB0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89D3BF8-E7B5-4280-B436-4FFFBDB082E0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06C6C58-9729-40A2-9E6E-B93BC5F2ED80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7BFDD4A-8A1D-46EB-AB47-B59A29FB9289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İsrafı sahada nasıl okuruz?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9FE553A-DF08-4DB8-BB7C-36B3CF593FAF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İsrafı sahada nasıl okuruz?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6E3A370-419D-409B-BD21-1CCF0A5D6E77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İsraf tanımı teoride kolaydır; asıl fark, onu gerçek saha davranışına bağlayabildiğimizde oluşur.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B2EC036-D0C4-4C3E-ADC9-F91339DC84E9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CECDC58B-5993-46C5-A734-FA533DEFF496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Fazla üretim ve stok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8A43284-D295-4CEC-A28C-1DFF3F52E127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Plan değişimlerinden korunmak için fazla üretim yapılması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Müşteri ihtiyacından kopuk hat hedefleri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Depo doluluğunun başarı gibi algılanması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6FDDCD7-DEBD-490E-B6D8-C6D14A068B2B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52097F6-7072-4543-970E-32D810C09C97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Bekleme ve taşıma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58732CAB-94F3-472B-A5E4-E128D5D63644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Malzeme gecikmesi yüzünden operatörün boş kalması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Forklift trafiğinin akışın yerine geçmesi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İstasyonlar arası düzensiz besleme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15D07E6-E11E-4EAB-B0E2-6E39B8D0DFF4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722C783-D326-4634-BF89-6AFDABF784C2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Hata ve gereksiz işlem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7D5242FC-C2BF-4865-8D1B-A5FDB5C64D27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Aynı ürüne tekrar müdahale edilmesi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Kaynağı çözmeden son kontrolde sorun avcılığı yapılması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Standardın zayıf olması nedeniyle ek kontrol katmanları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35B5D70C-A09D-4A38-B346-FA7DC874D7C5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0DBE7A78-3BB1-4F04-823A-8A310B7F3107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E0D6B5E9-034E-45C4-834B-C06E1A987964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6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C2C2D127-B46A-72AF-3CE5-87EBEE8322A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4717"/>
      </p:ext>
    </p:extLst>
  </p:cSld>
  <p:clrMapOvr>
    <a:masterClrMapping/>
  </p:clrMapOvr>
</p:sld>
</file>

<file path=ppt\slides\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35EB1C17-A7EF-4836-846F-733D512185F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48393BE-9580-468A-A0C6-79D580E0C5B9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CEAB848-41CE-482D-B4D4-0DC13857CBD8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50686FD-3A3F-4C39-9F9E-F3F6A60D5247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CC91F8B-A805-4913-B08B-3D44E20EFD34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5S nedir?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B19B6CD-FFE0-4C09-97E9-9A7A2B5EB2BF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5S nedir?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5E39E0A-3A65-4E61-B9A1-2DFE59335AC4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5S, sadece düzen kurmak için değil; problemi görünür hale getirip standardın temelini oluşturmak için kullanılır.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C8647E0-1222-4BAA-8E3C-2C566B37BE61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38D527A-EB4A-4E77-9AD1-A4A963649883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06DF7FC-F511-4D91-B780-C766876DF006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5S adımları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6A63BA89-73FD-43D4-A5CF-65DDE35A85DD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Seiri: Gereksizi ayır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Seiton: Gerekliyi yerine koy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Seiso: Temizle ve kaynağı gör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Seiketsu: Standardı kur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Shitsuke: Disiplini sürdür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BC3A83D2-8E55-4934-82A5-7BDDED08FA48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5S'nin beklenen etkisi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8E5F2C01-2EAB-4F3E-8613-03D5FBFCBE29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Arama süresi azalır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Güvenlik riskleri daha net görünür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Sapma ve anormallik daha hızlı fark edilir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Standart işe geçiş için zemin oluşur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DCDF3EDA-C331-4027-81A0-7EDD28941E86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1B4C7811-DD92-4D00-8A5B-AFF24A79BFE2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6261FEB4-22AD-469A-AAAC-3705468CE616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7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5912BCF2-AB93-CB67-3962-5AD7E43C1AD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79015"/>
      </p:ext>
    </p:extLst>
  </p:cSld>
  <p:clrMapOvr>
    <a:masterClrMapping/>
  </p:clrMapOvr>
</p:sld>
</file>

<file path=ppt\slides\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57587156-620A-4140-A363-756BB3E3987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D250E06-FA76-43EE-955F-D2E1A731B67D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74CFDEA-EF4D-446A-994B-FE6E228DE09F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31B3B43-6D12-4FA4-A474-EB4AA6CA24B3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506C0F0-22AD-4E5E-8D47-366F66EB4C08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5S uygulama adımları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52DA836-3122-4F35-914C-4DFF32658280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5S uygulama adımları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F9A74D4-0701-4621-8727-1FA00C918B01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Her adımın beklenen çıktısı farklıdır; 5S ancak bu çıktılar ölçüldüğünde kalıcı hale gelir.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955E48F-DD15-4BAF-96BA-9CDBBCAF9AA6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EC1AB9F-976C-4FD0-8924-037216C0AA84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1. Gereksizi ayır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58FD595C-DEF2-45F0-B2C1-33FF332A31A4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Kırmızı etiket alanı oluştur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Son 30 günde kullanılmayanları ayır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Fazla aparat ve malzemeyi görünür kıl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3B6A101-DBC6-4911-99B9-0003ED1BCFDF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194C997B-7CC1-4068-B0F0-45AD3822BDC0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2. Yerine koy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8F07E60-63B1-40BF-809D-D92E4A737702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Her ekipman için sabit yer tanımla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Görsel sınırlar çiz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Akışa en uygun yerleşimi seç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AEBAA7D-12E8-4972-AAD4-5928A869FFB6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58433CE-FA47-4DA1-936D-C0FBCA20D24C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3. Temizle ve standardı kur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F12F892B-4122-4AA4-B94A-F7B1A5D8EEC3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Temizlik sırasında arıza kaynaklarını not al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Temizlik sorumluluğunu vardiyaya dağıt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Fotoğraflı standart oluştur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26431EA2-9043-4F11-B592-EFEC67B0E83C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296D9B11-C783-42F2-A861-33376205731C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EED87A9D-B8C5-4197-B118-091967951DA1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8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C924D770-AD77-22C0-20B6-02FD0C088F9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12844"/>
      </p:ext>
    </p:extLst>
  </p:cSld>
  <p:clrMapOvr>
    <a:masterClrMapping/>
  </p:clrMapOvr>
</p:sld>
</file>

<file path=ppt\slides\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12D7D2B2-511F-4596-ACA0-1284D0462A6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554BAE1-4F17-4E10-89CE-B773E218477B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35DE774-EC02-47BC-8E59-17536281D328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D4EDEEE-A69C-4795-8EC2-715C0294782A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Yalın Üretim Temelleri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B0A95B5-FF87-4A9D-8663-322449938C56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Görsel yönetim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FACE70B3-50C2-4362-9A64-0630A33DAD6C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Görsel yönetim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E1CB798-04C0-4BC9-A361-1329F87E8337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Görsel yönetim, yöneticinin tek tek sormasına gerek kalmadan durumu herkes için görünür kılan sistemdir.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BF63F5C-3BD0-4900-9D74-49BA92A45E20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F856843-DB1B-40D5-9505-DEAE110BBE64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E7CC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E7CC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983088B-DBEB-447F-A140-4D16A16AC4D3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İyi görsel yönetim özellikleri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9507B97A-A62D-4998-858A-1BA29BCEE854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Anlık durumu hızlı okunur hale getirir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Hedef, gerçekleşen ve sapmayı aynı yüzeyde gösterir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Aksiyon sahibini ve tarihini görünür kılar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Sahadaki kişiye karar desteği verir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2E08E264-B4D5-4F52-AFD3-F8019E96FD65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Zayıf görsel yönetim örnekleri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89858650-DE9C-4C01-9CA6-D2F75327B95B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Eski verilerle güncellenmeyen panolar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Aksiyon içermeyen yalnızca sayı gösteren tablolar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Operatörün değil sadece müdürün anlayabildiği formatlar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Sapmayı göstermeyen, sadece geçmişi raporlayan panolar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50CE6B11-A568-49F1-B766-54C15964B7D0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B7F817A0-C17B-4828-AAB6-850542EE96AD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Yalın Üretim Temelleri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D8303CF7-D614-4124-946C-A349900510A7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9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974B6E46-00B8-E568-339B-C4BB6442311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53030"/>
      </p:ext>
    </p:extLst>
  </p:cSld>
  <p:clrMapOvr>
    <a:masterClrMapping/>
  </p:clrMapOvr>
</p:sld>
</file>

<file path=ppt\tableStyles.xml><?xml version="1.0" encoding="utf-8"?>
<a:tblStyleLst xmlns:a="http://schemas.openxmlformats.org/drawingml/2006/main" def="{5C22544A-7EE6-4342-B048-85BDC9FD1C3A}"/>
</file>

<file path=ppt\theme\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\theme\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\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