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\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docProps\app.xml><?xml version="1.0" encoding="utf-8"?>
<Properties xmlns="http://schemas.openxmlformats.org/officeDocument/2006/extended-properties" xmlns:vt="http://schemas.openxmlformats.org/officeDocument/2006/docPropsVTypes">
  <TotalTime>0</TotalTime>
  <Words>2367</Words>
  <Application>Microsoft Office PowerPoint</Application>
  <DocSecurity>0</DocSecurity>
  <PresentationFormat>Geniş ekran</PresentationFormat>
  <Paragraphs>444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ChatGPT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\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Serkan Emen</cp:lastModifiedBy>
  <cp:revision>1</cp:revision>
  <dcterms:created xsi:type="dcterms:W3CDTF">2026-06-03T09:09:01Z</dcterms:created>
  <dcterms:modified xsi:type="dcterms:W3CDTF">2026-06-03T09:10:17Z</dcterms:modified>
</cp:coreProperties>
</file>

<file path=ppt\_rels\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\changesInfos\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kan Emen" userId="1c7928363d35ece6" providerId="LiveId" clId="{AD4DBC35-3286-4599-8141-1A5D2BC1B895}"/>
    <pc:docChg chg="modSld">
      <pc:chgData name="Serkan Emen" userId="1c7928363d35ece6" providerId="LiveId" clId="{AD4DBC35-3286-4599-8141-1A5D2BC1B895}" dt="2026-06-03T09:10:16.961" v="975"/>
      <pc:docMkLst>
        <pc:docMk/>
      </pc:docMkLst>
      <pc:sldChg chg="addSp modSp">
        <pc:chgData name="Serkan Emen" userId="1c7928363d35ece6" providerId="LiveId" clId="{AD4DBC35-3286-4599-8141-1A5D2BC1B895}" dt="2026-06-03T09:10:11.814" v="33"/>
        <pc:sldMkLst>
          <pc:docMk/>
          <pc:sldMk cId="1370725659" sldId="256"/>
        </pc:sldMkLst>
        <pc:spChg chg="mod">
          <ac:chgData name="Serkan Emen" userId="1c7928363d35ece6" providerId="LiveId" clId="{AD4DBC35-3286-4599-8141-1A5D2BC1B895}" dt="2026-06-03T09:10:11.682" v="3"/>
          <ac:spMkLst>
            <pc:docMk/>
            <pc:sldMk cId="1370725659" sldId="256"/>
            <ac:spMk id="2" creationId="{8B768F80-99CE-4449-9595-DA493ADD6A11}"/>
          </ac:spMkLst>
        </pc:spChg>
        <pc:spChg chg="mod">
          <ac:chgData name="Serkan Emen" userId="1c7928363d35ece6" providerId="LiveId" clId="{AD4DBC35-3286-4599-8141-1A5D2BC1B895}" dt="2026-06-03T09:10:11.687" v="5"/>
          <ac:spMkLst>
            <pc:docMk/>
            <pc:sldMk cId="1370725659" sldId="256"/>
            <ac:spMk id="3" creationId="{DF8A73C4-7A9F-439C-B268-052712CCD9AB}"/>
          </ac:spMkLst>
        </pc:spChg>
        <pc:spChg chg="mod">
          <ac:chgData name="Serkan Emen" userId="1c7928363d35ece6" providerId="LiveId" clId="{AD4DBC35-3286-4599-8141-1A5D2BC1B895}" dt="2026-06-03T09:10:11.687" v="7"/>
          <ac:spMkLst>
            <pc:docMk/>
            <pc:sldMk cId="1370725659" sldId="256"/>
            <ac:spMk id="4" creationId="{FA42B6D6-9A4E-4DC3-ADE1-A2B140989777}"/>
          </ac:spMkLst>
        </pc:spChg>
        <pc:spChg chg="mod">
          <ac:chgData name="Serkan Emen" userId="1c7928363d35ece6" providerId="LiveId" clId="{AD4DBC35-3286-4599-8141-1A5D2BC1B895}" dt="2026-06-03T09:10:11.687" v="9"/>
          <ac:spMkLst>
            <pc:docMk/>
            <pc:sldMk cId="1370725659" sldId="256"/>
            <ac:spMk id="5" creationId="{4D1E6E27-E4AA-4100-8B02-19A0F5C58FA4}"/>
          </ac:spMkLst>
        </pc:spChg>
        <pc:spChg chg="mod">
          <ac:chgData name="Serkan Emen" userId="1c7928363d35ece6" providerId="LiveId" clId="{AD4DBC35-3286-4599-8141-1A5D2BC1B895}" dt="2026-06-03T09:10:11.704" v="11"/>
          <ac:spMkLst>
            <pc:docMk/>
            <pc:sldMk cId="1370725659" sldId="256"/>
            <ac:spMk id="6" creationId="{009FD37B-0524-46BD-9051-70CFEBD57F63}"/>
          </ac:spMkLst>
        </pc:spChg>
        <pc:spChg chg="mod">
          <ac:chgData name="Serkan Emen" userId="1c7928363d35ece6" providerId="LiveId" clId="{AD4DBC35-3286-4599-8141-1A5D2BC1B895}" dt="2026-06-03T09:10:11.704" v="13"/>
          <ac:spMkLst>
            <pc:docMk/>
            <pc:sldMk cId="1370725659" sldId="256"/>
            <ac:spMk id="7" creationId="{1CF9035A-1A42-4746-AFA2-B52C07B66F89}"/>
          </ac:spMkLst>
        </pc:spChg>
        <pc:spChg chg="mod">
          <ac:chgData name="Serkan Emen" userId="1c7928363d35ece6" providerId="LiveId" clId="{AD4DBC35-3286-4599-8141-1A5D2BC1B895}" dt="2026-06-03T09:10:11.704" v="15"/>
          <ac:spMkLst>
            <pc:docMk/>
            <pc:sldMk cId="1370725659" sldId="256"/>
            <ac:spMk id="8" creationId="{43CFBF2F-F02B-4A39-8BDD-933F5ABE2AF5}"/>
          </ac:spMkLst>
        </pc:spChg>
        <pc:spChg chg="mod">
          <ac:chgData name="Serkan Emen" userId="1c7928363d35ece6" providerId="LiveId" clId="{AD4DBC35-3286-4599-8141-1A5D2BC1B895}" dt="2026-06-03T09:10:11.719" v="17"/>
          <ac:spMkLst>
            <pc:docMk/>
            <pc:sldMk cId="1370725659" sldId="256"/>
            <ac:spMk id="9" creationId="{8017EE57-3683-4B3B-B8A8-B7928398BCE8}"/>
          </ac:spMkLst>
        </pc:spChg>
        <pc:spChg chg="mod">
          <ac:chgData name="Serkan Emen" userId="1c7928363d35ece6" providerId="LiveId" clId="{AD4DBC35-3286-4599-8141-1A5D2BC1B895}" dt="2026-06-03T09:10:11.730" v="19"/>
          <ac:spMkLst>
            <pc:docMk/>
            <pc:sldMk cId="1370725659" sldId="256"/>
            <ac:spMk id="10" creationId="{792E5399-F8D0-486D-8539-F6B32186EB7D}"/>
          </ac:spMkLst>
        </pc:spChg>
        <pc:spChg chg="mod">
          <ac:chgData name="Serkan Emen" userId="1c7928363d35ece6" providerId="LiveId" clId="{AD4DBC35-3286-4599-8141-1A5D2BC1B895}" dt="2026-06-03T09:10:11.735" v="21"/>
          <ac:spMkLst>
            <pc:docMk/>
            <pc:sldMk cId="1370725659" sldId="256"/>
            <ac:spMk id="11" creationId="{4E626B32-2857-4AF7-BF27-AED3CA4AEDEF}"/>
          </ac:spMkLst>
        </pc:spChg>
        <pc:spChg chg="mod">
          <ac:chgData name="Serkan Emen" userId="1c7928363d35ece6" providerId="LiveId" clId="{AD4DBC35-3286-4599-8141-1A5D2BC1B895}" dt="2026-06-03T09:10:11.735" v="23"/>
          <ac:spMkLst>
            <pc:docMk/>
            <pc:sldMk cId="1370725659" sldId="256"/>
            <ac:spMk id="12" creationId="{C088742A-7535-4598-BDD4-8ACF56A5094E}"/>
          </ac:spMkLst>
        </pc:spChg>
        <pc:spChg chg="mod">
          <ac:chgData name="Serkan Emen" userId="1c7928363d35ece6" providerId="LiveId" clId="{AD4DBC35-3286-4599-8141-1A5D2BC1B895}" dt="2026-06-03T09:10:11.735" v="25"/>
          <ac:spMkLst>
            <pc:docMk/>
            <pc:sldMk cId="1370725659" sldId="256"/>
            <ac:spMk id="13" creationId="{E4C8571D-D168-41D8-B626-800A8027C65D}"/>
          </ac:spMkLst>
        </pc:spChg>
        <pc:spChg chg="mod">
          <ac:chgData name="Serkan Emen" userId="1c7928363d35ece6" providerId="LiveId" clId="{AD4DBC35-3286-4599-8141-1A5D2BC1B895}" dt="2026-06-03T09:10:11.750" v="27"/>
          <ac:spMkLst>
            <pc:docMk/>
            <pc:sldMk cId="1370725659" sldId="256"/>
            <ac:spMk id="14" creationId="{358BFD12-CF82-44F0-8550-634D0508D812}"/>
          </ac:spMkLst>
        </pc:spChg>
        <pc:spChg chg="mod">
          <ac:chgData name="Serkan Emen" userId="1c7928363d35ece6" providerId="LiveId" clId="{AD4DBC35-3286-4599-8141-1A5D2BC1B895}" dt="2026-06-03T09:10:11.754" v="29"/>
          <ac:spMkLst>
            <pc:docMk/>
            <pc:sldMk cId="1370725659" sldId="256"/>
            <ac:spMk id="15" creationId="{29FCFDDD-2AB1-4392-BBB4-107F9A96B00B}"/>
          </ac:spMkLst>
        </pc:spChg>
        <pc:spChg chg="mod">
          <ac:chgData name="Serkan Emen" userId="1c7928363d35ece6" providerId="LiveId" clId="{AD4DBC35-3286-4599-8141-1A5D2BC1B895}" dt="2026-06-03T09:10:11.754" v="31"/>
          <ac:spMkLst>
            <pc:docMk/>
            <pc:sldMk cId="1370725659" sldId="256"/>
            <ac:spMk id="16" creationId="{72FAB7BD-4E0C-4CFC-B79E-FCCD003E659C}"/>
          </ac:spMkLst>
        </pc:spChg>
        <pc:spChg chg="mod">
          <ac:chgData name="Serkan Emen" userId="1c7928363d35ece6" providerId="LiveId" clId="{AD4DBC35-3286-4599-8141-1A5D2BC1B895}" dt="2026-06-03T09:10:11.672" v="1"/>
          <ac:spMkLst>
            <pc:docMk/>
            <pc:sldMk cId="1370725659" sldId="256"/>
            <ac:spMk id="17" creationId="{5BE9B301-8A47-410B-8475-3A47C8BCC11B}"/>
          </ac:spMkLst>
        </pc:spChg>
        <pc:picChg chg="add mod">
          <ac:chgData name="Serkan Emen" userId="1c7928363d35ece6" providerId="LiveId" clId="{AD4DBC35-3286-4599-8141-1A5D2BC1B895}" dt="2026-06-03T09:10:11.814" v="33"/>
          <ac:picMkLst>
            <pc:docMk/>
            <pc:sldMk cId="1370725659" sldId="256"/>
            <ac:picMk id="19" creationId="{8C8ECEB2-B5DD-14E4-DE77-C8D766776CAA}"/>
          </ac:picMkLst>
        </pc:picChg>
      </pc:sldChg>
      <pc:sldChg chg="addSp modSp">
        <pc:chgData name="Serkan Emen" userId="1c7928363d35ece6" providerId="LiveId" clId="{AD4DBC35-3286-4599-8141-1A5D2BC1B895}" dt="2026-06-03T09:10:11.973" v="67"/>
        <pc:sldMkLst>
          <pc:docMk/>
          <pc:sldMk cId="828321369" sldId="257"/>
        </pc:sldMkLst>
        <pc:spChg chg="mod">
          <ac:chgData name="Serkan Emen" userId="1c7928363d35ece6" providerId="LiveId" clId="{AD4DBC35-3286-4599-8141-1A5D2BC1B895}" dt="2026-06-03T09:10:11.846" v="37"/>
          <ac:spMkLst>
            <pc:docMk/>
            <pc:sldMk cId="828321369" sldId="257"/>
            <ac:spMk id="2" creationId="{1BE0E077-19FE-45B8-97B2-C9A9E8C662E1}"/>
          </ac:spMkLst>
        </pc:spChg>
        <pc:spChg chg="mod">
          <ac:chgData name="Serkan Emen" userId="1c7928363d35ece6" providerId="LiveId" clId="{AD4DBC35-3286-4599-8141-1A5D2BC1B895}" dt="2026-06-03T09:10:11.854" v="39"/>
          <ac:spMkLst>
            <pc:docMk/>
            <pc:sldMk cId="828321369" sldId="257"/>
            <ac:spMk id="3" creationId="{193B4FBB-6848-47F9-A78A-01F45EDDE60C}"/>
          </ac:spMkLst>
        </pc:spChg>
        <pc:spChg chg="mod">
          <ac:chgData name="Serkan Emen" userId="1c7928363d35ece6" providerId="LiveId" clId="{AD4DBC35-3286-4599-8141-1A5D2BC1B895}" dt="2026-06-03T09:10:11.861" v="41"/>
          <ac:spMkLst>
            <pc:docMk/>
            <pc:sldMk cId="828321369" sldId="257"/>
            <ac:spMk id="4" creationId="{71A83457-1DF4-460C-B8E3-E871D6D5147A}"/>
          </ac:spMkLst>
        </pc:spChg>
        <pc:spChg chg="mod">
          <ac:chgData name="Serkan Emen" userId="1c7928363d35ece6" providerId="LiveId" clId="{AD4DBC35-3286-4599-8141-1A5D2BC1B895}" dt="2026-06-03T09:10:11.861" v="43"/>
          <ac:spMkLst>
            <pc:docMk/>
            <pc:sldMk cId="828321369" sldId="257"/>
            <ac:spMk id="5" creationId="{F6394E4D-A6AB-4A5A-83C6-B54E16012BD8}"/>
          </ac:spMkLst>
        </pc:spChg>
        <pc:spChg chg="mod">
          <ac:chgData name="Serkan Emen" userId="1c7928363d35ece6" providerId="LiveId" clId="{AD4DBC35-3286-4599-8141-1A5D2BC1B895}" dt="2026-06-03T09:10:11.877" v="45"/>
          <ac:spMkLst>
            <pc:docMk/>
            <pc:sldMk cId="828321369" sldId="257"/>
            <ac:spMk id="6" creationId="{AF388597-657C-4586-8DD0-1E5A5AE40AB3}"/>
          </ac:spMkLst>
        </pc:spChg>
        <pc:spChg chg="mod">
          <ac:chgData name="Serkan Emen" userId="1c7928363d35ece6" providerId="LiveId" clId="{AD4DBC35-3286-4599-8141-1A5D2BC1B895}" dt="2026-06-03T09:10:11.877" v="47"/>
          <ac:spMkLst>
            <pc:docMk/>
            <pc:sldMk cId="828321369" sldId="257"/>
            <ac:spMk id="7" creationId="{B61080EA-CC59-4E14-84CA-C3B152A35050}"/>
          </ac:spMkLst>
        </pc:spChg>
        <pc:spChg chg="mod">
          <ac:chgData name="Serkan Emen" userId="1c7928363d35ece6" providerId="LiveId" clId="{AD4DBC35-3286-4599-8141-1A5D2BC1B895}" dt="2026-06-03T09:10:11.877" v="49"/>
          <ac:spMkLst>
            <pc:docMk/>
            <pc:sldMk cId="828321369" sldId="257"/>
            <ac:spMk id="8" creationId="{7232E669-B9F0-4B6B-AA14-7183C8059E4E}"/>
          </ac:spMkLst>
        </pc:spChg>
        <pc:spChg chg="mod">
          <ac:chgData name="Serkan Emen" userId="1c7928363d35ece6" providerId="LiveId" clId="{AD4DBC35-3286-4599-8141-1A5D2BC1B895}" dt="2026-06-03T09:10:11.893" v="51"/>
          <ac:spMkLst>
            <pc:docMk/>
            <pc:sldMk cId="828321369" sldId="257"/>
            <ac:spMk id="9" creationId="{FD50950D-C689-4F1F-8E55-DABD9923EA36}"/>
          </ac:spMkLst>
        </pc:spChg>
        <pc:spChg chg="mod">
          <ac:chgData name="Serkan Emen" userId="1c7928363d35ece6" providerId="LiveId" clId="{AD4DBC35-3286-4599-8141-1A5D2BC1B895}" dt="2026-06-03T09:10:11.893" v="53"/>
          <ac:spMkLst>
            <pc:docMk/>
            <pc:sldMk cId="828321369" sldId="257"/>
            <ac:spMk id="10" creationId="{C1616B2C-7DBC-451A-8177-1961F22AF22A}"/>
          </ac:spMkLst>
        </pc:spChg>
        <pc:spChg chg="mod">
          <ac:chgData name="Serkan Emen" userId="1c7928363d35ece6" providerId="LiveId" clId="{AD4DBC35-3286-4599-8141-1A5D2BC1B895}" dt="2026-06-03T09:10:11.893" v="55"/>
          <ac:spMkLst>
            <pc:docMk/>
            <pc:sldMk cId="828321369" sldId="257"/>
            <ac:spMk id="11" creationId="{A57064D1-34A5-4CB0-B141-B03EB4F328AA}"/>
          </ac:spMkLst>
        </pc:spChg>
        <pc:spChg chg="mod">
          <ac:chgData name="Serkan Emen" userId="1c7928363d35ece6" providerId="LiveId" clId="{AD4DBC35-3286-4599-8141-1A5D2BC1B895}" dt="2026-06-03T09:10:11.909" v="57"/>
          <ac:spMkLst>
            <pc:docMk/>
            <pc:sldMk cId="828321369" sldId="257"/>
            <ac:spMk id="12" creationId="{1B45C5E9-9D2F-4973-AE7E-CDEDA8267E57}"/>
          </ac:spMkLst>
        </pc:spChg>
        <pc:spChg chg="mod">
          <ac:chgData name="Serkan Emen" userId="1c7928363d35ece6" providerId="LiveId" clId="{AD4DBC35-3286-4599-8141-1A5D2BC1B895}" dt="2026-06-03T09:10:11.909" v="59"/>
          <ac:spMkLst>
            <pc:docMk/>
            <pc:sldMk cId="828321369" sldId="257"/>
            <ac:spMk id="13" creationId="{A273F8D3-5C8C-48E5-BA52-AEE25E075DBE}"/>
          </ac:spMkLst>
        </pc:spChg>
        <pc:spChg chg="mod">
          <ac:chgData name="Serkan Emen" userId="1c7928363d35ece6" providerId="LiveId" clId="{AD4DBC35-3286-4599-8141-1A5D2BC1B895}" dt="2026-06-03T09:10:11.909" v="61"/>
          <ac:spMkLst>
            <pc:docMk/>
            <pc:sldMk cId="828321369" sldId="257"/>
            <ac:spMk id="14" creationId="{9ACE4377-E4E7-407A-AE3A-03C53A9972E1}"/>
          </ac:spMkLst>
        </pc:spChg>
        <pc:spChg chg="mod">
          <ac:chgData name="Serkan Emen" userId="1c7928363d35ece6" providerId="LiveId" clId="{AD4DBC35-3286-4599-8141-1A5D2BC1B895}" dt="2026-06-03T09:10:11.925" v="63"/>
          <ac:spMkLst>
            <pc:docMk/>
            <pc:sldMk cId="828321369" sldId="257"/>
            <ac:spMk id="15" creationId="{F47C0D34-A20C-4287-92D7-84E9377ED8E3}"/>
          </ac:spMkLst>
        </pc:spChg>
        <pc:spChg chg="mod">
          <ac:chgData name="Serkan Emen" userId="1c7928363d35ece6" providerId="LiveId" clId="{AD4DBC35-3286-4599-8141-1A5D2BC1B895}" dt="2026-06-03T09:10:11.925" v="65"/>
          <ac:spMkLst>
            <pc:docMk/>
            <pc:sldMk cId="828321369" sldId="257"/>
            <ac:spMk id="16" creationId="{B02F710D-204A-4F52-871B-BEA2FD239221}"/>
          </ac:spMkLst>
        </pc:spChg>
        <pc:spChg chg="mod">
          <ac:chgData name="Serkan Emen" userId="1c7928363d35ece6" providerId="LiveId" clId="{AD4DBC35-3286-4599-8141-1A5D2BC1B895}" dt="2026-06-03T09:10:11.846" v="35"/>
          <ac:spMkLst>
            <pc:docMk/>
            <pc:sldMk cId="828321369" sldId="257"/>
            <ac:spMk id="17" creationId="{04635BCD-0490-4773-BA9B-7FA54EEEB5F6}"/>
          </ac:spMkLst>
        </pc:spChg>
        <pc:picChg chg="add mod">
          <ac:chgData name="Serkan Emen" userId="1c7928363d35ece6" providerId="LiveId" clId="{AD4DBC35-3286-4599-8141-1A5D2BC1B895}" dt="2026-06-03T09:10:11.973" v="67"/>
          <ac:picMkLst>
            <pc:docMk/>
            <pc:sldMk cId="828321369" sldId="257"/>
            <ac:picMk id="19" creationId="{6EB2E014-6C4F-AE3A-3DAE-02824841F76E}"/>
          </ac:picMkLst>
        </pc:picChg>
      </pc:sldChg>
      <pc:sldChg chg="addSp modSp">
        <pc:chgData name="Serkan Emen" userId="1c7928363d35ece6" providerId="LiveId" clId="{AD4DBC35-3286-4599-8141-1A5D2BC1B895}" dt="2026-06-03T09:10:12.194" v="107"/>
        <pc:sldMkLst>
          <pc:docMk/>
          <pc:sldMk cId="261710814" sldId="258"/>
        </pc:sldMkLst>
        <pc:spChg chg="mod">
          <ac:chgData name="Serkan Emen" userId="1c7928363d35ece6" providerId="LiveId" clId="{AD4DBC35-3286-4599-8141-1A5D2BC1B895}" dt="2026-06-03T09:10:12.030" v="71"/>
          <ac:spMkLst>
            <pc:docMk/>
            <pc:sldMk cId="261710814" sldId="258"/>
            <ac:spMk id="2" creationId="{C0B1389F-623E-4DD5-AA61-9176C11A159E}"/>
          </ac:spMkLst>
        </pc:spChg>
        <pc:spChg chg="mod">
          <ac:chgData name="Serkan Emen" userId="1c7928363d35ece6" providerId="LiveId" clId="{AD4DBC35-3286-4599-8141-1A5D2BC1B895}" dt="2026-06-03T09:10:12.035" v="73"/>
          <ac:spMkLst>
            <pc:docMk/>
            <pc:sldMk cId="261710814" sldId="258"/>
            <ac:spMk id="3" creationId="{58F7F260-35E0-48D2-84D3-C87628A577FD}"/>
          </ac:spMkLst>
        </pc:spChg>
        <pc:spChg chg="mod">
          <ac:chgData name="Serkan Emen" userId="1c7928363d35ece6" providerId="LiveId" clId="{AD4DBC35-3286-4599-8141-1A5D2BC1B895}" dt="2026-06-03T09:10:12.047" v="75"/>
          <ac:spMkLst>
            <pc:docMk/>
            <pc:sldMk cId="261710814" sldId="258"/>
            <ac:spMk id="4" creationId="{1BA99C9F-30F6-40FF-BDE4-AD5DFF6302BD}"/>
          </ac:spMkLst>
        </pc:spChg>
        <pc:spChg chg="mod">
          <ac:chgData name="Serkan Emen" userId="1c7928363d35ece6" providerId="LiveId" clId="{AD4DBC35-3286-4599-8141-1A5D2BC1B895}" dt="2026-06-03T09:10:12.051" v="77"/>
          <ac:spMkLst>
            <pc:docMk/>
            <pc:sldMk cId="261710814" sldId="258"/>
            <ac:spMk id="5" creationId="{B619F763-AF81-44A0-B66E-9B6E48047B6D}"/>
          </ac:spMkLst>
        </pc:spChg>
        <pc:spChg chg="mod">
          <ac:chgData name="Serkan Emen" userId="1c7928363d35ece6" providerId="LiveId" clId="{AD4DBC35-3286-4599-8141-1A5D2BC1B895}" dt="2026-06-03T09:10:12.059" v="79"/>
          <ac:spMkLst>
            <pc:docMk/>
            <pc:sldMk cId="261710814" sldId="258"/>
            <ac:spMk id="6" creationId="{DFD49055-5760-48DC-BA19-0ED1157D2803}"/>
          </ac:spMkLst>
        </pc:spChg>
        <pc:spChg chg="mod">
          <ac:chgData name="Serkan Emen" userId="1c7928363d35ece6" providerId="LiveId" clId="{AD4DBC35-3286-4599-8141-1A5D2BC1B895}" dt="2026-06-03T09:10:12.067" v="81"/>
          <ac:spMkLst>
            <pc:docMk/>
            <pc:sldMk cId="261710814" sldId="258"/>
            <ac:spMk id="7" creationId="{12A5D0A2-2F53-4061-891B-AEDD83B03990}"/>
          </ac:spMkLst>
        </pc:spChg>
        <pc:spChg chg="mod">
          <ac:chgData name="Serkan Emen" userId="1c7928363d35ece6" providerId="LiveId" clId="{AD4DBC35-3286-4599-8141-1A5D2BC1B895}" dt="2026-06-03T09:10:12.074" v="83"/>
          <ac:spMkLst>
            <pc:docMk/>
            <pc:sldMk cId="261710814" sldId="258"/>
            <ac:spMk id="8" creationId="{D8DEBF80-BE10-4831-8ECC-315D242CB9BC}"/>
          </ac:spMkLst>
        </pc:spChg>
        <pc:spChg chg="mod">
          <ac:chgData name="Serkan Emen" userId="1c7928363d35ece6" providerId="LiveId" clId="{AD4DBC35-3286-4599-8141-1A5D2BC1B895}" dt="2026-06-03T09:10:12.077" v="85"/>
          <ac:spMkLst>
            <pc:docMk/>
            <pc:sldMk cId="261710814" sldId="258"/>
            <ac:spMk id="9" creationId="{36D2E496-AC4A-423E-8E4F-512852823027}"/>
          </ac:spMkLst>
        </pc:spChg>
        <pc:spChg chg="mod">
          <ac:chgData name="Serkan Emen" userId="1c7928363d35ece6" providerId="LiveId" clId="{AD4DBC35-3286-4599-8141-1A5D2BC1B895}" dt="2026-06-03T09:10:12.083" v="87"/>
          <ac:spMkLst>
            <pc:docMk/>
            <pc:sldMk cId="261710814" sldId="258"/>
            <ac:spMk id="10" creationId="{933FC40C-FA0D-4199-870B-B5AA7C8B31A4}"/>
          </ac:spMkLst>
        </pc:spChg>
        <pc:spChg chg="mod">
          <ac:chgData name="Serkan Emen" userId="1c7928363d35ece6" providerId="LiveId" clId="{AD4DBC35-3286-4599-8141-1A5D2BC1B895}" dt="2026-06-03T09:10:12.083" v="89"/>
          <ac:spMkLst>
            <pc:docMk/>
            <pc:sldMk cId="261710814" sldId="258"/>
            <ac:spMk id="11" creationId="{0BD0A2BA-707D-432C-9DB6-DDA657019371}"/>
          </ac:spMkLst>
        </pc:spChg>
        <pc:spChg chg="mod">
          <ac:chgData name="Serkan Emen" userId="1c7928363d35ece6" providerId="LiveId" clId="{AD4DBC35-3286-4599-8141-1A5D2BC1B895}" dt="2026-06-03T09:10:12.099" v="91"/>
          <ac:spMkLst>
            <pc:docMk/>
            <pc:sldMk cId="261710814" sldId="258"/>
            <ac:spMk id="12" creationId="{D7DD0F79-09E5-4E04-96C7-91456E8BC9A2}"/>
          </ac:spMkLst>
        </pc:spChg>
        <pc:spChg chg="mod">
          <ac:chgData name="Serkan Emen" userId="1c7928363d35ece6" providerId="LiveId" clId="{AD4DBC35-3286-4599-8141-1A5D2BC1B895}" dt="2026-06-03T09:10:12.099" v="93"/>
          <ac:spMkLst>
            <pc:docMk/>
            <pc:sldMk cId="261710814" sldId="258"/>
            <ac:spMk id="13" creationId="{5E83935F-BB92-4418-A62B-C4731CB380AD}"/>
          </ac:spMkLst>
        </pc:spChg>
        <pc:spChg chg="mod">
          <ac:chgData name="Serkan Emen" userId="1c7928363d35ece6" providerId="LiveId" clId="{AD4DBC35-3286-4599-8141-1A5D2BC1B895}" dt="2026-06-03T09:10:12.099" v="95"/>
          <ac:spMkLst>
            <pc:docMk/>
            <pc:sldMk cId="261710814" sldId="258"/>
            <ac:spMk id="14" creationId="{7F977301-21A0-41C9-9DB0-620C7289510B}"/>
          </ac:spMkLst>
        </pc:spChg>
        <pc:spChg chg="mod">
          <ac:chgData name="Serkan Emen" userId="1c7928363d35ece6" providerId="LiveId" clId="{AD4DBC35-3286-4599-8141-1A5D2BC1B895}" dt="2026-06-03T09:10:12.117" v="97"/>
          <ac:spMkLst>
            <pc:docMk/>
            <pc:sldMk cId="261710814" sldId="258"/>
            <ac:spMk id="15" creationId="{48B0E5C4-A8A5-4538-88AB-012E06794EA7}"/>
          </ac:spMkLst>
        </pc:spChg>
        <pc:spChg chg="mod">
          <ac:chgData name="Serkan Emen" userId="1c7928363d35ece6" providerId="LiveId" clId="{AD4DBC35-3286-4599-8141-1A5D2BC1B895}" dt="2026-06-03T09:10:12.125" v="99"/>
          <ac:spMkLst>
            <pc:docMk/>
            <pc:sldMk cId="261710814" sldId="258"/>
            <ac:spMk id="16" creationId="{456BF739-E3F4-418B-9E2F-5DEE21D8BF4B}"/>
          </ac:spMkLst>
        </pc:spChg>
        <pc:spChg chg="mod">
          <ac:chgData name="Serkan Emen" userId="1c7928363d35ece6" providerId="LiveId" clId="{AD4DBC35-3286-4599-8141-1A5D2BC1B895}" dt="2026-06-03T09:10:12.130" v="101"/>
          <ac:spMkLst>
            <pc:docMk/>
            <pc:sldMk cId="261710814" sldId="258"/>
            <ac:spMk id="17" creationId="{38C86A4A-FEAD-4D65-B26A-FB9EB12D1ED3}"/>
          </ac:spMkLst>
        </pc:spChg>
        <pc:spChg chg="mod">
          <ac:chgData name="Serkan Emen" userId="1c7928363d35ece6" providerId="LiveId" clId="{AD4DBC35-3286-4599-8141-1A5D2BC1B895}" dt="2026-06-03T09:10:12.130" v="103"/>
          <ac:spMkLst>
            <pc:docMk/>
            <pc:sldMk cId="261710814" sldId="258"/>
            <ac:spMk id="18" creationId="{DAA578E0-EEBC-4354-939A-672D7C2738DF}"/>
          </ac:spMkLst>
        </pc:spChg>
        <pc:spChg chg="mod">
          <ac:chgData name="Serkan Emen" userId="1c7928363d35ece6" providerId="LiveId" clId="{AD4DBC35-3286-4599-8141-1A5D2BC1B895}" dt="2026-06-03T09:10:12.146" v="105"/>
          <ac:spMkLst>
            <pc:docMk/>
            <pc:sldMk cId="261710814" sldId="258"/>
            <ac:spMk id="19" creationId="{4F7F5188-3F4A-4508-B864-C4EB14F141C9}"/>
          </ac:spMkLst>
        </pc:spChg>
        <pc:spChg chg="mod">
          <ac:chgData name="Serkan Emen" userId="1c7928363d35ece6" providerId="LiveId" clId="{AD4DBC35-3286-4599-8141-1A5D2BC1B895}" dt="2026-06-03T09:10:12.024" v="69"/>
          <ac:spMkLst>
            <pc:docMk/>
            <pc:sldMk cId="261710814" sldId="258"/>
            <ac:spMk id="20" creationId="{087CE2E1-302C-407E-A468-581B7102B53D}"/>
          </ac:spMkLst>
        </pc:spChg>
        <pc:picChg chg="add mod">
          <ac:chgData name="Serkan Emen" userId="1c7928363d35ece6" providerId="LiveId" clId="{AD4DBC35-3286-4599-8141-1A5D2BC1B895}" dt="2026-06-03T09:10:12.194" v="107"/>
          <ac:picMkLst>
            <pc:docMk/>
            <pc:sldMk cId="261710814" sldId="258"/>
            <ac:picMk id="22" creationId="{0D5BA3DB-4F2C-4D1B-A668-DEC8AD9F84F1}"/>
          </ac:picMkLst>
        </pc:picChg>
      </pc:sldChg>
      <pc:sldChg chg="addSp modSp">
        <pc:chgData name="Serkan Emen" userId="1c7928363d35ece6" providerId="LiveId" clId="{AD4DBC35-3286-4599-8141-1A5D2BC1B895}" dt="2026-06-03T09:10:12.379" v="141"/>
        <pc:sldMkLst>
          <pc:docMk/>
          <pc:sldMk cId="1822597283" sldId="259"/>
        </pc:sldMkLst>
        <pc:spChg chg="mod">
          <ac:chgData name="Serkan Emen" userId="1c7928363d35ece6" providerId="LiveId" clId="{AD4DBC35-3286-4599-8141-1A5D2BC1B895}" dt="2026-06-03T09:10:12.236" v="111"/>
          <ac:spMkLst>
            <pc:docMk/>
            <pc:sldMk cId="1822597283" sldId="259"/>
            <ac:spMk id="2" creationId="{9F4D9C1B-DB3C-4F76-9E6D-58752F325A43}"/>
          </ac:spMkLst>
        </pc:spChg>
        <pc:spChg chg="mod">
          <ac:chgData name="Serkan Emen" userId="1c7928363d35ece6" providerId="LiveId" clId="{AD4DBC35-3286-4599-8141-1A5D2BC1B895}" dt="2026-06-03T09:10:12.241" v="113"/>
          <ac:spMkLst>
            <pc:docMk/>
            <pc:sldMk cId="1822597283" sldId="259"/>
            <ac:spMk id="3" creationId="{4F048A5A-D39A-416E-825B-5E5FF177C24D}"/>
          </ac:spMkLst>
        </pc:spChg>
        <pc:spChg chg="mod">
          <ac:chgData name="Serkan Emen" userId="1c7928363d35ece6" providerId="LiveId" clId="{AD4DBC35-3286-4599-8141-1A5D2BC1B895}" dt="2026-06-03T09:10:12.249" v="115"/>
          <ac:spMkLst>
            <pc:docMk/>
            <pc:sldMk cId="1822597283" sldId="259"/>
            <ac:spMk id="4" creationId="{CD5605E6-8C7D-4BC6-86FB-DF565D220C5E}"/>
          </ac:spMkLst>
        </pc:spChg>
        <pc:spChg chg="mod">
          <ac:chgData name="Serkan Emen" userId="1c7928363d35ece6" providerId="LiveId" clId="{AD4DBC35-3286-4599-8141-1A5D2BC1B895}" dt="2026-06-03T09:10:12.257" v="117"/>
          <ac:spMkLst>
            <pc:docMk/>
            <pc:sldMk cId="1822597283" sldId="259"/>
            <ac:spMk id="5" creationId="{8A466C42-3417-41BB-A4B2-D457F641F2F4}"/>
          </ac:spMkLst>
        </pc:spChg>
        <pc:spChg chg="mod">
          <ac:chgData name="Serkan Emen" userId="1c7928363d35ece6" providerId="LiveId" clId="{AD4DBC35-3286-4599-8141-1A5D2BC1B895}" dt="2026-06-03T09:10:12.257" v="119"/>
          <ac:spMkLst>
            <pc:docMk/>
            <pc:sldMk cId="1822597283" sldId="259"/>
            <ac:spMk id="6" creationId="{05E9917D-5D60-456F-B395-EAB6DBD97D15}"/>
          </ac:spMkLst>
        </pc:spChg>
        <pc:spChg chg="mod">
          <ac:chgData name="Serkan Emen" userId="1c7928363d35ece6" providerId="LiveId" clId="{AD4DBC35-3286-4599-8141-1A5D2BC1B895}" dt="2026-06-03T09:10:12.257" v="121"/>
          <ac:spMkLst>
            <pc:docMk/>
            <pc:sldMk cId="1822597283" sldId="259"/>
            <ac:spMk id="7" creationId="{6FC43290-185F-46D0-A1C8-8B3CC06D1DAA}"/>
          </ac:spMkLst>
        </pc:spChg>
        <pc:spChg chg="mod">
          <ac:chgData name="Serkan Emen" userId="1c7928363d35ece6" providerId="LiveId" clId="{AD4DBC35-3286-4599-8141-1A5D2BC1B895}" dt="2026-06-03T09:10:12.274" v="123"/>
          <ac:spMkLst>
            <pc:docMk/>
            <pc:sldMk cId="1822597283" sldId="259"/>
            <ac:spMk id="8" creationId="{F9ADEEEC-6BA9-4BFF-9057-40EFAB902BCC}"/>
          </ac:spMkLst>
        </pc:spChg>
        <pc:spChg chg="mod">
          <ac:chgData name="Serkan Emen" userId="1c7928363d35ece6" providerId="LiveId" clId="{AD4DBC35-3286-4599-8141-1A5D2BC1B895}" dt="2026-06-03T09:10:12.284" v="125"/>
          <ac:spMkLst>
            <pc:docMk/>
            <pc:sldMk cId="1822597283" sldId="259"/>
            <ac:spMk id="9" creationId="{36CBCFDA-51AC-48EA-95A4-122BB9F988AC}"/>
          </ac:spMkLst>
        </pc:spChg>
        <pc:spChg chg="mod">
          <ac:chgData name="Serkan Emen" userId="1c7928363d35ece6" providerId="LiveId" clId="{AD4DBC35-3286-4599-8141-1A5D2BC1B895}" dt="2026-06-03T09:10:12.288" v="127"/>
          <ac:spMkLst>
            <pc:docMk/>
            <pc:sldMk cId="1822597283" sldId="259"/>
            <ac:spMk id="10" creationId="{E4AED790-9E3A-4180-AC6F-A39246391B51}"/>
          </ac:spMkLst>
        </pc:spChg>
        <pc:spChg chg="mod">
          <ac:chgData name="Serkan Emen" userId="1c7928363d35ece6" providerId="LiveId" clId="{AD4DBC35-3286-4599-8141-1A5D2BC1B895}" dt="2026-06-03T09:10:12.288" v="129"/>
          <ac:spMkLst>
            <pc:docMk/>
            <pc:sldMk cId="1822597283" sldId="259"/>
            <ac:spMk id="11" creationId="{4FCF1945-4A3F-4DBA-9CA5-9388EC93EFA0}"/>
          </ac:spMkLst>
        </pc:spChg>
        <pc:spChg chg="mod">
          <ac:chgData name="Serkan Emen" userId="1c7928363d35ece6" providerId="LiveId" clId="{AD4DBC35-3286-4599-8141-1A5D2BC1B895}" dt="2026-06-03T09:10:12.288" v="131"/>
          <ac:spMkLst>
            <pc:docMk/>
            <pc:sldMk cId="1822597283" sldId="259"/>
            <ac:spMk id="12" creationId="{119464E0-B9A4-44F7-99D0-A8E4A449B848}"/>
          </ac:spMkLst>
        </pc:spChg>
        <pc:spChg chg="mod">
          <ac:chgData name="Serkan Emen" userId="1c7928363d35ece6" providerId="LiveId" clId="{AD4DBC35-3286-4599-8141-1A5D2BC1B895}" dt="2026-06-03T09:10:12.308" v="133"/>
          <ac:spMkLst>
            <pc:docMk/>
            <pc:sldMk cId="1822597283" sldId="259"/>
            <ac:spMk id="13" creationId="{AE76D7E8-D331-4D72-A263-94FA575E7500}"/>
          </ac:spMkLst>
        </pc:spChg>
        <pc:spChg chg="mod">
          <ac:chgData name="Serkan Emen" userId="1c7928363d35ece6" providerId="LiveId" clId="{AD4DBC35-3286-4599-8141-1A5D2BC1B895}" dt="2026-06-03T09:10:12.308" v="135"/>
          <ac:spMkLst>
            <pc:docMk/>
            <pc:sldMk cId="1822597283" sldId="259"/>
            <ac:spMk id="14" creationId="{0FE6E513-ADE8-44A1-8162-EE9FCAFDB2DF}"/>
          </ac:spMkLst>
        </pc:spChg>
        <pc:spChg chg="mod">
          <ac:chgData name="Serkan Emen" userId="1c7928363d35ece6" providerId="LiveId" clId="{AD4DBC35-3286-4599-8141-1A5D2BC1B895}" dt="2026-06-03T09:10:12.320" v="137"/>
          <ac:spMkLst>
            <pc:docMk/>
            <pc:sldMk cId="1822597283" sldId="259"/>
            <ac:spMk id="15" creationId="{366C9CAC-B956-4484-B0AF-FBE3F1B57E28}"/>
          </ac:spMkLst>
        </pc:spChg>
        <pc:spChg chg="mod">
          <ac:chgData name="Serkan Emen" userId="1c7928363d35ece6" providerId="LiveId" clId="{AD4DBC35-3286-4599-8141-1A5D2BC1B895}" dt="2026-06-03T09:10:12.330" v="139"/>
          <ac:spMkLst>
            <pc:docMk/>
            <pc:sldMk cId="1822597283" sldId="259"/>
            <ac:spMk id="16" creationId="{BE73AC35-2FBF-400A-ADCF-98FD907BB0BF}"/>
          </ac:spMkLst>
        </pc:spChg>
        <pc:spChg chg="mod">
          <ac:chgData name="Serkan Emen" userId="1c7928363d35ece6" providerId="LiveId" clId="{AD4DBC35-3286-4599-8141-1A5D2BC1B895}" dt="2026-06-03T09:10:12.226" v="109"/>
          <ac:spMkLst>
            <pc:docMk/>
            <pc:sldMk cId="1822597283" sldId="259"/>
            <ac:spMk id="17" creationId="{A43BDC85-9749-4FFE-9E10-FB7F850784B4}"/>
          </ac:spMkLst>
        </pc:spChg>
        <pc:picChg chg="add mod">
          <ac:chgData name="Serkan Emen" userId="1c7928363d35ece6" providerId="LiveId" clId="{AD4DBC35-3286-4599-8141-1A5D2BC1B895}" dt="2026-06-03T09:10:12.379" v="141"/>
          <ac:picMkLst>
            <pc:docMk/>
            <pc:sldMk cId="1822597283" sldId="259"/>
            <ac:picMk id="19" creationId="{872F214E-FA90-F61E-1AAE-4D2CC5B0CD21}"/>
          </ac:picMkLst>
        </pc:picChg>
      </pc:sldChg>
      <pc:sldChg chg="addSp modSp">
        <pc:chgData name="Serkan Emen" userId="1c7928363d35ece6" providerId="LiveId" clId="{AD4DBC35-3286-4599-8141-1A5D2BC1B895}" dt="2026-06-03T09:10:12.773" v="223"/>
        <pc:sldMkLst>
          <pc:docMk/>
          <pc:sldMk cId="1537444720" sldId="260"/>
        </pc:sldMkLst>
        <pc:spChg chg="mod">
          <ac:chgData name="Serkan Emen" userId="1c7928363d35ece6" providerId="LiveId" clId="{AD4DBC35-3286-4599-8141-1A5D2BC1B895}" dt="2026-06-03T09:10:12.455" v="145"/>
          <ac:spMkLst>
            <pc:docMk/>
            <pc:sldMk cId="1537444720" sldId="260"/>
            <ac:spMk id="2" creationId="{D80B7677-A98A-4140-B5E9-93CA383C5BE3}"/>
          </ac:spMkLst>
        </pc:spChg>
        <pc:spChg chg="mod">
          <ac:chgData name="Serkan Emen" userId="1c7928363d35ece6" providerId="LiveId" clId="{AD4DBC35-3286-4599-8141-1A5D2BC1B895}" dt="2026-06-03T09:10:12.458" v="147"/>
          <ac:spMkLst>
            <pc:docMk/>
            <pc:sldMk cId="1537444720" sldId="260"/>
            <ac:spMk id="3" creationId="{4F14A38A-470D-4479-BE7B-BDE254244134}"/>
          </ac:spMkLst>
        </pc:spChg>
        <pc:spChg chg="mod">
          <ac:chgData name="Serkan Emen" userId="1c7928363d35ece6" providerId="LiveId" clId="{AD4DBC35-3286-4599-8141-1A5D2BC1B895}" dt="2026-06-03T09:10:12.470" v="149"/>
          <ac:spMkLst>
            <pc:docMk/>
            <pc:sldMk cId="1537444720" sldId="260"/>
            <ac:spMk id="4" creationId="{E89B6A74-D5B1-49D3-982E-6E95384D75E5}"/>
          </ac:spMkLst>
        </pc:spChg>
        <pc:spChg chg="mod">
          <ac:chgData name="Serkan Emen" userId="1c7928363d35ece6" providerId="LiveId" clId="{AD4DBC35-3286-4599-8141-1A5D2BC1B895}" dt="2026-06-03T09:10:12.481" v="151"/>
          <ac:spMkLst>
            <pc:docMk/>
            <pc:sldMk cId="1537444720" sldId="260"/>
            <ac:spMk id="5" creationId="{A83E998C-C0E7-4FC3-AEC9-FCBC866D9880}"/>
          </ac:spMkLst>
        </pc:spChg>
        <pc:spChg chg="mod">
          <ac:chgData name="Serkan Emen" userId="1c7928363d35ece6" providerId="LiveId" clId="{AD4DBC35-3286-4599-8141-1A5D2BC1B895}" dt="2026-06-03T09:10:12.491" v="153"/>
          <ac:spMkLst>
            <pc:docMk/>
            <pc:sldMk cId="1537444720" sldId="260"/>
            <ac:spMk id="6" creationId="{C55DC158-417F-4061-84FA-C688580BF24A}"/>
          </ac:spMkLst>
        </pc:spChg>
        <pc:spChg chg="mod">
          <ac:chgData name="Serkan Emen" userId="1c7928363d35ece6" providerId="LiveId" clId="{AD4DBC35-3286-4599-8141-1A5D2BC1B895}" dt="2026-06-03T09:10:12.491" v="155"/>
          <ac:spMkLst>
            <pc:docMk/>
            <pc:sldMk cId="1537444720" sldId="260"/>
            <ac:spMk id="7" creationId="{1A9B92BE-1CD0-4893-A411-1CF7DD57A44B}"/>
          </ac:spMkLst>
        </pc:spChg>
        <pc:spChg chg="mod">
          <ac:chgData name="Serkan Emen" userId="1c7928363d35ece6" providerId="LiveId" clId="{AD4DBC35-3286-4599-8141-1A5D2BC1B895}" dt="2026-06-03T09:10:12.502" v="157"/>
          <ac:spMkLst>
            <pc:docMk/>
            <pc:sldMk cId="1537444720" sldId="260"/>
            <ac:spMk id="8" creationId="{7D0681DD-7E8E-4495-AC02-FAC11DC8F12C}"/>
          </ac:spMkLst>
        </pc:spChg>
        <pc:spChg chg="mod">
          <ac:chgData name="Serkan Emen" userId="1c7928363d35ece6" providerId="LiveId" clId="{AD4DBC35-3286-4599-8141-1A5D2BC1B895}" dt="2026-06-03T09:10:12.518" v="159"/>
          <ac:spMkLst>
            <pc:docMk/>
            <pc:sldMk cId="1537444720" sldId="260"/>
            <ac:spMk id="9" creationId="{3D8BBBE0-8F27-4619-9324-58EFE1141F08}"/>
          </ac:spMkLst>
        </pc:spChg>
        <pc:spChg chg="mod">
          <ac:chgData name="Serkan Emen" userId="1c7928363d35ece6" providerId="LiveId" clId="{AD4DBC35-3286-4599-8141-1A5D2BC1B895}" dt="2026-06-03T09:10:12.518" v="161"/>
          <ac:spMkLst>
            <pc:docMk/>
            <pc:sldMk cId="1537444720" sldId="260"/>
            <ac:spMk id="10" creationId="{0D7AEF68-7C12-485E-B290-2F7D4A75F69F}"/>
          </ac:spMkLst>
        </pc:spChg>
        <pc:spChg chg="mod">
          <ac:chgData name="Serkan Emen" userId="1c7928363d35ece6" providerId="LiveId" clId="{AD4DBC35-3286-4599-8141-1A5D2BC1B895}" dt="2026-06-03T09:10:12.533" v="163"/>
          <ac:spMkLst>
            <pc:docMk/>
            <pc:sldMk cId="1537444720" sldId="260"/>
            <ac:spMk id="11" creationId="{C0A1B12D-77BD-487A-82E3-38DBC143D47E}"/>
          </ac:spMkLst>
        </pc:spChg>
        <pc:spChg chg="mod">
          <ac:chgData name="Serkan Emen" userId="1c7928363d35ece6" providerId="LiveId" clId="{AD4DBC35-3286-4599-8141-1A5D2BC1B895}" dt="2026-06-03T09:10:12.533" v="165"/>
          <ac:spMkLst>
            <pc:docMk/>
            <pc:sldMk cId="1537444720" sldId="260"/>
            <ac:spMk id="12" creationId="{A66D2F93-258A-4380-A528-29310F426087}"/>
          </ac:spMkLst>
        </pc:spChg>
        <pc:spChg chg="mod">
          <ac:chgData name="Serkan Emen" userId="1c7928363d35ece6" providerId="LiveId" clId="{AD4DBC35-3286-4599-8141-1A5D2BC1B895}" dt="2026-06-03T09:10:12.533" v="167"/>
          <ac:spMkLst>
            <pc:docMk/>
            <pc:sldMk cId="1537444720" sldId="260"/>
            <ac:spMk id="13" creationId="{B494B8A6-6E14-4856-A717-813F3F72838D}"/>
          </ac:spMkLst>
        </pc:spChg>
        <pc:spChg chg="mod">
          <ac:chgData name="Serkan Emen" userId="1c7928363d35ece6" providerId="LiveId" clId="{AD4DBC35-3286-4599-8141-1A5D2BC1B895}" dt="2026-06-03T09:10:12.555" v="169"/>
          <ac:spMkLst>
            <pc:docMk/>
            <pc:sldMk cId="1537444720" sldId="260"/>
            <ac:spMk id="14" creationId="{14625F58-A264-4AAF-B06A-3B7C79022A01}"/>
          </ac:spMkLst>
        </pc:spChg>
        <pc:spChg chg="mod">
          <ac:chgData name="Serkan Emen" userId="1c7928363d35ece6" providerId="LiveId" clId="{AD4DBC35-3286-4599-8141-1A5D2BC1B895}" dt="2026-06-03T09:10:12.555" v="171"/>
          <ac:spMkLst>
            <pc:docMk/>
            <pc:sldMk cId="1537444720" sldId="260"/>
            <ac:spMk id="15" creationId="{E53184CB-4324-4FE1-BF72-323A95B44D7D}"/>
          </ac:spMkLst>
        </pc:spChg>
        <pc:spChg chg="mod">
          <ac:chgData name="Serkan Emen" userId="1c7928363d35ece6" providerId="LiveId" clId="{AD4DBC35-3286-4599-8141-1A5D2BC1B895}" dt="2026-06-03T09:10:12.565" v="173"/>
          <ac:spMkLst>
            <pc:docMk/>
            <pc:sldMk cId="1537444720" sldId="260"/>
            <ac:spMk id="16" creationId="{F17B5698-9421-4F38-B108-BE09859B32EF}"/>
          </ac:spMkLst>
        </pc:spChg>
        <pc:spChg chg="mod">
          <ac:chgData name="Serkan Emen" userId="1c7928363d35ece6" providerId="LiveId" clId="{AD4DBC35-3286-4599-8141-1A5D2BC1B895}" dt="2026-06-03T09:10:12.575" v="175"/>
          <ac:spMkLst>
            <pc:docMk/>
            <pc:sldMk cId="1537444720" sldId="260"/>
            <ac:spMk id="17" creationId="{0F8FB137-1AB4-4401-8AB6-9F17B8F35EBD}"/>
          </ac:spMkLst>
        </pc:spChg>
        <pc:spChg chg="mod">
          <ac:chgData name="Serkan Emen" userId="1c7928363d35ece6" providerId="LiveId" clId="{AD4DBC35-3286-4599-8141-1A5D2BC1B895}" dt="2026-06-03T09:10:12.580" v="177"/>
          <ac:spMkLst>
            <pc:docMk/>
            <pc:sldMk cId="1537444720" sldId="260"/>
            <ac:spMk id="18" creationId="{30784435-1749-4748-B8C9-8CCD580C958B}"/>
          </ac:spMkLst>
        </pc:spChg>
        <pc:spChg chg="mod">
          <ac:chgData name="Serkan Emen" userId="1c7928363d35ece6" providerId="LiveId" clId="{AD4DBC35-3286-4599-8141-1A5D2BC1B895}" dt="2026-06-03T09:10:12.592" v="179"/>
          <ac:spMkLst>
            <pc:docMk/>
            <pc:sldMk cId="1537444720" sldId="260"/>
            <ac:spMk id="19" creationId="{7EDDF5D0-A473-4BB9-9EE1-5AAC5EC93D89}"/>
          </ac:spMkLst>
        </pc:spChg>
        <pc:spChg chg="mod">
          <ac:chgData name="Serkan Emen" userId="1c7928363d35ece6" providerId="LiveId" clId="{AD4DBC35-3286-4599-8141-1A5D2BC1B895}" dt="2026-06-03T09:10:12.592" v="181"/>
          <ac:spMkLst>
            <pc:docMk/>
            <pc:sldMk cId="1537444720" sldId="260"/>
            <ac:spMk id="20" creationId="{22DAEBFA-F227-46F1-89D5-A1C71A170CF1}"/>
          </ac:spMkLst>
        </pc:spChg>
        <pc:spChg chg="mod">
          <ac:chgData name="Serkan Emen" userId="1c7928363d35ece6" providerId="LiveId" clId="{AD4DBC35-3286-4599-8141-1A5D2BC1B895}" dt="2026-06-03T09:10:12.605" v="183"/>
          <ac:spMkLst>
            <pc:docMk/>
            <pc:sldMk cId="1537444720" sldId="260"/>
            <ac:spMk id="21" creationId="{56F55D96-3EA6-442F-9E77-2ABFC143FD20}"/>
          </ac:spMkLst>
        </pc:spChg>
        <pc:spChg chg="mod">
          <ac:chgData name="Serkan Emen" userId="1c7928363d35ece6" providerId="LiveId" clId="{AD4DBC35-3286-4599-8141-1A5D2BC1B895}" dt="2026-06-03T09:10:12.605" v="185"/>
          <ac:spMkLst>
            <pc:docMk/>
            <pc:sldMk cId="1537444720" sldId="260"/>
            <ac:spMk id="22" creationId="{D0B404DE-06A6-48C3-B9C5-1B462E02BE94}"/>
          </ac:spMkLst>
        </pc:spChg>
        <pc:spChg chg="mod">
          <ac:chgData name="Serkan Emen" userId="1c7928363d35ece6" providerId="LiveId" clId="{AD4DBC35-3286-4599-8141-1A5D2BC1B895}" dt="2026-06-03T09:10:12.621" v="187"/>
          <ac:spMkLst>
            <pc:docMk/>
            <pc:sldMk cId="1537444720" sldId="260"/>
            <ac:spMk id="23" creationId="{ED45EC84-807A-4104-B914-7E5F3CDD0A91}"/>
          </ac:spMkLst>
        </pc:spChg>
        <pc:spChg chg="mod">
          <ac:chgData name="Serkan Emen" userId="1c7928363d35ece6" providerId="LiveId" clId="{AD4DBC35-3286-4599-8141-1A5D2BC1B895}" dt="2026-06-03T09:10:12.632" v="189"/>
          <ac:spMkLst>
            <pc:docMk/>
            <pc:sldMk cId="1537444720" sldId="260"/>
            <ac:spMk id="24" creationId="{199A655C-CB8F-4BDE-8F85-11002CFED7C7}"/>
          </ac:spMkLst>
        </pc:spChg>
        <pc:spChg chg="mod">
          <ac:chgData name="Serkan Emen" userId="1c7928363d35ece6" providerId="LiveId" clId="{AD4DBC35-3286-4599-8141-1A5D2BC1B895}" dt="2026-06-03T09:10:12.640" v="191"/>
          <ac:spMkLst>
            <pc:docMk/>
            <pc:sldMk cId="1537444720" sldId="260"/>
            <ac:spMk id="25" creationId="{94C9C95E-45EB-4103-AFF2-1AFD111C687A}"/>
          </ac:spMkLst>
        </pc:spChg>
        <pc:spChg chg="mod">
          <ac:chgData name="Serkan Emen" userId="1c7928363d35ece6" providerId="LiveId" clId="{AD4DBC35-3286-4599-8141-1A5D2BC1B895}" dt="2026-06-03T09:10:12.643" v="193"/>
          <ac:spMkLst>
            <pc:docMk/>
            <pc:sldMk cId="1537444720" sldId="260"/>
            <ac:spMk id="26" creationId="{1560CD9C-CF48-4598-BF67-6B063383D655}"/>
          </ac:spMkLst>
        </pc:spChg>
        <pc:spChg chg="mod">
          <ac:chgData name="Serkan Emen" userId="1c7928363d35ece6" providerId="LiveId" clId="{AD4DBC35-3286-4599-8141-1A5D2BC1B895}" dt="2026-06-03T09:10:12.652" v="195"/>
          <ac:spMkLst>
            <pc:docMk/>
            <pc:sldMk cId="1537444720" sldId="260"/>
            <ac:spMk id="27" creationId="{A7C687BC-613B-4960-9E6A-C401C5D5F4FA}"/>
          </ac:spMkLst>
        </pc:spChg>
        <pc:spChg chg="mod">
          <ac:chgData name="Serkan Emen" userId="1c7928363d35ece6" providerId="LiveId" clId="{AD4DBC35-3286-4599-8141-1A5D2BC1B895}" dt="2026-06-03T09:10:12.658" v="197"/>
          <ac:spMkLst>
            <pc:docMk/>
            <pc:sldMk cId="1537444720" sldId="260"/>
            <ac:spMk id="28" creationId="{12786633-2270-425F-B67B-8A7A884FED32}"/>
          </ac:spMkLst>
        </pc:spChg>
        <pc:spChg chg="mod">
          <ac:chgData name="Serkan Emen" userId="1c7928363d35ece6" providerId="LiveId" clId="{AD4DBC35-3286-4599-8141-1A5D2BC1B895}" dt="2026-06-03T09:10:12.658" v="199"/>
          <ac:spMkLst>
            <pc:docMk/>
            <pc:sldMk cId="1537444720" sldId="260"/>
            <ac:spMk id="29" creationId="{EA09FF5B-04E6-45E9-8147-0360AE5B86A0}"/>
          </ac:spMkLst>
        </pc:spChg>
        <pc:spChg chg="mod">
          <ac:chgData name="Serkan Emen" userId="1c7928363d35ece6" providerId="LiveId" clId="{AD4DBC35-3286-4599-8141-1A5D2BC1B895}" dt="2026-06-03T09:10:12.668" v="201"/>
          <ac:spMkLst>
            <pc:docMk/>
            <pc:sldMk cId="1537444720" sldId="260"/>
            <ac:spMk id="30" creationId="{F2B1DF88-83A0-462D-BDC4-3395991C8F8B}"/>
          </ac:spMkLst>
        </pc:spChg>
        <pc:spChg chg="mod">
          <ac:chgData name="Serkan Emen" userId="1c7928363d35ece6" providerId="LiveId" clId="{AD4DBC35-3286-4599-8141-1A5D2BC1B895}" dt="2026-06-03T09:10:12.674" v="203"/>
          <ac:spMkLst>
            <pc:docMk/>
            <pc:sldMk cId="1537444720" sldId="260"/>
            <ac:spMk id="31" creationId="{1CBA7A30-0876-4F9F-A914-B24F14BD636F}"/>
          </ac:spMkLst>
        </pc:spChg>
        <pc:spChg chg="mod">
          <ac:chgData name="Serkan Emen" userId="1c7928363d35ece6" providerId="LiveId" clId="{AD4DBC35-3286-4599-8141-1A5D2BC1B895}" dt="2026-06-03T09:10:12.679" v="205"/>
          <ac:spMkLst>
            <pc:docMk/>
            <pc:sldMk cId="1537444720" sldId="260"/>
            <ac:spMk id="32" creationId="{EAF90A2B-86AD-40CA-83C7-2FE1FCE7808A}"/>
          </ac:spMkLst>
        </pc:spChg>
        <pc:spChg chg="mod">
          <ac:chgData name="Serkan Emen" userId="1c7928363d35ece6" providerId="LiveId" clId="{AD4DBC35-3286-4599-8141-1A5D2BC1B895}" dt="2026-06-03T09:10:12.684" v="207"/>
          <ac:spMkLst>
            <pc:docMk/>
            <pc:sldMk cId="1537444720" sldId="260"/>
            <ac:spMk id="33" creationId="{27157A13-F1BC-4F40-A76B-319EB004464A}"/>
          </ac:spMkLst>
        </pc:spChg>
        <pc:spChg chg="mod">
          <ac:chgData name="Serkan Emen" userId="1c7928363d35ece6" providerId="LiveId" clId="{AD4DBC35-3286-4599-8141-1A5D2BC1B895}" dt="2026-06-03T09:10:12.684" v="209"/>
          <ac:spMkLst>
            <pc:docMk/>
            <pc:sldMk cId="1537444720" sldId="260"/>
            <ac:spMk id="34" creationId="{70A2F9FE-E6F6-4E23-9212-4B80B178C6EE}"/>
          </ac:spMkLst>
        </pc:spChg>
        <pc:spChg chg="mod">
          <ac:chgData name="Serkan Emen" userId="1c7928363d35ece6" providerId="LiveId" clId="{AD4DBC35-3286-4599-8141-1A5D2BC1B895}" dt="2026-06-03T09:10:12.700" v="211"/>
          <ac:spMkLst>
            <pc:docMk/>
            <pc:sldMk cId="1537444720" sldId="260"/>
            <ac:spMk id="35" creationId="{7724EED6-20F9-426D-8568-5A6BEFF10A2E}"/>
          </ac:spMkLst>
        </pc:spChg>
        <pc:spChg chg="mod">
          <ac:chgData name="Serkan Emen" userId="1c7928363d35ece6" providerId="LiveId" clId="{AD4DBC35-3286-4599-8141-1A5D2BC1B895}" dt="2026-06-03T09:10:12.708" v="213"/>
          <ac:spMkLst>
            <pc:docMk/>
            <pc:sldMk cId="1537444720" sldId="260"/>
            <ac:spMk id="36" creationId="{5572F9D4-0E8C-4847-8B7C-E87D2873BB6E}"/>
          </ac:spMkLst>
        </pc:spChg>
        <pc:spChg chg="mod">
          <ac:chgData name="Serkan Emen" userId="1c7928363d35ece6" providerId="LiveId" clId="{AD4DBC35-3286-4599-8141-1A5D2BC1B895}" dt="2026-06-03T09:10:12.708" v="215"/>
          <ac:spMkLst>
            <pc:docMk/>
            <pc:sldMk cId="1537444720" sldId="260"/>
            <ac:spMk id="37" creationId="{0F8C85EA-1655-4AE1-9F55-B2C8EB6D0BE6}"/>
          </ac:spMkLst>
        </pc:spChg>
        <pc:spChg chg="mod">
          <ac:chgData name="Serkan Emen" userId="1c7928363d35ece6" providerId="LiveId" clId="{AD4DBC35-3286-4599-8141-1A5D2BC1B895}" dt="2026-06-03T09:10:12.715" v="217"/>
          <ac:spMkLst>
            <pc:docMk/>
            <pc:sldMk cId="1537444720" sldId="260"/>
            <ac:spMk id="38" creationId="{F02D5923-F912-4B57-8290-2361993A9F64}"/>
          </ac:spMkLst>
        </pc:spChg>
        <pc:spChg chg="mod">
          <ac:chgData name="Serkan Emen" userId="1c7928363d35ece6" providerId="LiveId" clId="{AD4DBC35-3286-4599-8141-1A5D2BC1B895}" dt="2026-06-03T09:10:12.725" v="219"/>
          <ac:spMkLst>
            <pc:docMk/>
            <pc:sldMk cId="1537444720" sldId="260"/>
            <ac:spMk id="39" creationId="{DE3BAF65-C4DF-47EF-9D98-5B5E75ED39E0}"/>
          </ac:spMkLst>
        </pc:spChg>
        <pc:spChg chg="mod">
          <ac:chgData name="Serkan Emen" userId="1c7928363d35ece6" providerId="LiveId" clId="{AD4DBC35-3286-4599-8141-1A5D2BC1B895}" dt="2026-06-03T09:10:12.731" v="221"/>
          <ac:spMkLst>
            <pc:docMk/>
            <pc:sldMk cId="1537444720" sldId="260"/>
            <ac:spMk id="40" creationId="{E3024A75-29A1-4832-A323-6F144BD11349}"/>
          </ac:spMkLst>
        </pc:spChg>
        <pc:spChg chg="mod">
          <ac:chgData name="Serkan Emen" userId="1c7928363d35ece6" providerId="LiveId" clId="{AD4DBC35-3286-4599-8141-1A5D2BC1B895}" dt="2026-06-03T09:10:12.441" v="143"/>
          <ac:spMkLst>
            <pc:docMk/>
            <pc:sldMk cId="1537444720" sldId="260"/>
            <ac:spMk id="41" creationId="{421F029B-4CB3-4210-90AB-30EB9C388B6B}"/>
          </ac:spMkLst>
        </pc:spChg>
        <pc:picChg chg="add mod">
          <ac:chgData name="Serkan Emen" userId="1c7928363d35ece6" providerId="LiveId" clId="{AD4DBC35-3286-4599-8141-1A5D2BC1B895}" dt="2026-06-03T09:10:12.773" v="223"/>
          <ac:picMkLst>
            <pc:docMk/>
            <pc:sldMk cId="1537444720" sldId="260"/>
            <ac:picMk id="43" creationId="{7932EA24-1012-30C2-FC1F-1AF5C73FBA58}"/>
          </ac:picMkLst>
        </pc:picChg>
      </pc:sldChg>
      <pc:sldChg chg="addSp modSp">
        <pc:chgData name="Serkan Emen" userId="1c7928363d35ece6" providerId="LiveId" clId="{AD4DBC35-3286-4599-8141-1A5D2BC1B895}" dt="2026-06-03T09:10:12.972" v="263"/>
        <pc:sldMkLst>
          <pc:docMk/>
          <pc:sldMk cId="932665856" sldId="261"/>
        </pc:sldMkLst>
        <pc:spChg chg="mod">
          <ac:chgData name="Serkan Emen" userId="1c7928363d35ece6" providerId="LiveId" clId="{AD4DBC35-3286-4599-8141-1A5D2BC1B895}" dt="2026-06-03T09:10:12.821" v="227"/>
          <ac:spMkLst>
            <pc:docMk/>
            <pc:sldMk cId="932665856" sldId="261"/>
            <ac:spMk id="2" creationId="{0E5CFDB6-0D18-4D90-9DCB-3E80612F3A96}"/>
          </ac:spMkLst>
        </pc:spChg>
        <pc:spChg chg="mod">
          <ac:chgData name="Serkan Emen" userId="1c7928363d35ece6" providerId="LiveId" clId="{AD4DBC35-3286-4599-8141-1A5D2BC1B895}" dt="2026-06-03T09:10:12.827" v="229"/>
          <ac:spMkLst>
            <pc:docMk/>
            <pc:sldMk cId="932665856" sldId="261"/>
            <ac:spMk id="3" creationId="{BE2CE132-EFDB-43F9-ABC5-E02DEAA6D68B}"/>
          </ac:spMkLst>
        </pc:spChg>
        <pc:spChg chg="mod">
          <ac:chgData name="Serkan Emen" userId="1c7928363d35ece6" providerId="LiveId" clId="{AD4DBC35-3286-4599-8141-1A5D2BC1B895}" dt="2026-06-03T09:10:12.830" v="231"/>
          <ac:spMkLst>
            <pc:docMk/>
            <pc:sldMk cId="932665856" sldId="261"/>
            <ac:spMk id="4" creationId="{325368C2-711D-4CAB-AE9E-B1478F265B1F}"/>
          </ac:spMkLst>
        </pc:spChg>
        <pc:spChg chg="mod">
          <ac:chgData name="Serkan Emen" userId="1c7928363d35ece6" providerId="LiveId" clId="{AD4DBC35-3286-4599-8141-1A5D2BC1B895}" dt="2026-06-03T09:10:12.835" v="233"/>
          <ac:spMkLst>
            <pc:docMk/>
            <pc:sldMk cId="932665856" sldId="261"/>
            <ac:spMk id="5" creationId="{B9C3AEF0-0C0F-4736-8C7B-1A2763EF1AF5}"/>
          </ac:spMkLst>
        </pc:spChg>
        <pc:spChg chg="mod">
          <ac:chgData name="Serkan Emen" userId="1c7928363d35ece6" providerId="LiveId" clId="{AD4DBC35-3286-4599-8141-1A5D2BC1B895}" dt="2026-06-03T09:10:12.835" v="235"/>
          <ac:spMkLst>
            <pc:docMk/>
            <pc:sldMk cId="932665856" sldId="261"/>
            <ac:spMk id="6" creationId="{D927AA39-065B-44C9-B854-30307FF64A2A}"/>
          </ac:spMkLst>
        </pc:spChg>
        <pc:spChg chg="mod">
          <ac:chgData name="Serkan Emen" userId="1c7928363d35ece6" providerId="LiveId" clId="{AD4DBC35-3286-4599-8141-1A5D2BC1B895}" dt="2026-06-03T09:10:12.855" v="237"/>
          <ac:spMkLst>
            <pc:docMk/>
            <pc:sldMk cId="932665856" sldId="261"/>
            <ac:spMk id="7" creationId="{76F0A3BC-4BA4-4B6A-8679-7D31B3CF7031}"/>
          </ac:spMkLst>
        </pc:spChg>
        <pc:spChg chg="mod">
          <ac:chgData name="Serkan Emen" userId="1c7928363d35ece6" providerId="LiveId" clId="{AD4DBC35-3286-4599-8141-1A5D2BC1B895}" dt="2026-06-03T09:10:12.855" v="239"/>
          <ac:spMkLst>
            <pc:docMk/>
            <pc:sldMk cId="932665856" sldId="261"/>
            <ac:spMk id="8" creationId="{C1958E7E-02BE-4862-98DE-23599B07999B}"/>
          </ac:spMkLst>
        </pc:spChg>
        <pc:spChg chg="mod">
          <ac:chgData name="Serkan Emen" userId="1c7928363d35ece6" providerId="LiveId" clId="{AD4DBC35-3286-4599-8141-1A5D2BC1B895}" dt="2026-06-03T09:10:12.867" v="241"/>
          <ac:spMkLst>
            <pc:docMk/>
            <pc:sldMk cId="932665856" sldId="261"/>
            <ac:spMk id="9" creationId="{0C3BE34A-88C1-47E1-977C-CA350CD15E1A}"/>
          </ac:spMkLst>
        </pc:spChg>
        <pc:spChg chg="mod">
          <ac:chgData name="Serkan Emen" userId="1c7928363d35ece6" providerId="LiveId" clId="{AD4DBC35-3286-4599-8141-1A5D2BC1B895}" dt="2026-06-03T09:10:12.877" v="243"/>
          <ac:spMkLst>
            <pc:docMk/>
            <pc:sldMk cId="932665856" sldId="261"/>
            <ac:spMk id="10" creationId="{1CFFBFBE-80E8-4140-8D1C-3591CE4E83D9}"/>
          </ac:spMkLst>
        </pc:spChg>
        <pc:spChg chg="mod">
          <ac:chgData name="Serkan Emen" userId="1c7928363d35ece6" providerId="LiveId" clId="{AD4DBC35-3286-4599-8141-1A5D2BC1B895}" dt="2026-06-03T09:10:12.882" v="245"/>
          <ac:spMkLst>
            <pc:docMk/>
            <pc:sldMk cId="932665856" sldId="261"/>
            <ac:spMk id="11" creationId="{48B1A457-9528-4FD0-9422-3899843CFCE8}"/>
          </ac:spMkLst>
        </pc:spChg>
        <pc:spChg chg="mod">
          <ac:chgData name="Serkan Emen" userId="1c7928363d35ece6" providerId="LiveId" clId="{AD4DBC35-3286-4599-8141-1A5D2BC1B895}" dt="2026-06-03T09:10:12.882" v="247"/>
          <ac:spMkLst>
            <pc:docMk/>
            <pc:sldMk cId="932665856" sldId="261"/>
            <ac:spMk id="12" creationId="{A005C0C1-03E3-4662-AB87-BC6877926543}"/>
          </ac:spMkLst>
        </pc:spChg>
        <pc:spChg chg="mod">
          <ac:chgData name="Serkan Emen" userId="1c7928363d35ece6" providerId="LiveId" clId="{AD4DBC35-3286-4599-8141-1A5D2BC1B895}" dt="2026-06-03T09:10:12.882" v="249"/>
          <ac:spMkLst>
            <pc:docMk/>
            <pc:sldMk cId="932665856" sldId="261"/>
            <ac:spMk id="13" creationId="{AE087B60-A871-4469-9680-7F1CFFE7ECA3}"/>
          </ac:spMkLst>
        </pc:spChg>
        <pc:spChg chg="mod">
          <ac:chgData name="Serkan Emen" userId="1c7928363d35ece6" providerId="LiveId" clId="{AD4DBC35-3286-4599-8141-1A5D2BC1B895}" dt="2026-06-03T09:10:12.898" v="251"/>
          <ac:spMkLst>
            <pc:docMk/>
            <pc:sldMk cId="932665856" sldId="261"/>
            <ac:spMk id="14" creationId="{87AF5178-E789-4470-9995-1F224D02D3E7}"/>
          </ac:spMkLst>
        </pc:spChg>
        <pc:spChg chg="mod">
          <ac:chgData name="Serkan Emen" userId="1c7928363d35ece6" providerId="LiveId" clId="{AD4DBC35-3286-4599-8141-1A5D2BC1B895}" dt="2026-06-03T09:10:12.898" v="253"/>
          <ac:spMkLst>
            <pc:docMk/>
            <pc:sldMk cId="932665856" sldId="261"/>
            <ac:spMk id="15" creationId="{B590A526-C69F-4565-9C0F-14B8A44D5BF6}"/>
          </ac:spMkLst>
        </pc:spChg>
        <pc:spChg chg="mod">
          <ac:chgData name="Serkan Emen" userId="1c7928363d35ece6" providerId="LiveId" clId="{AD4DBC35-3286-4599-8141-1A5D2BC1B895}" dt="2026-06-03T09:10:12.914" v="255"/>
          <ac:spMkLst>
            <pc:docMk/>
            <pc:sldMk cId="932665856" sldId="261"/>
            <ac:spMk id="16" creationId="{836F2C36-3236-4D61-9A2C-32BF30CBD0AE}"/>
          </ac:spMkLst>
        </pc:spChg>
        <pc:spChg chg="mod">
          <ac:chgData name="Serkan Emen" userId="1c7928363d35ece6" providerId="LiveId" clId="{AD4DBC35-3286-4599-8141-1A5D2BC1B895}" dt="2026-06-03T09:10:12.914" v="257"/>
          <ac:spMkLst>
            <pc:docMk/>
            <pc:sldMk cId="932665856" sldId="261"/>
            <ac:spMk id="17" creationId="{DAD85209-0482-4D31-B8C5-2AE7BC2E45AE}"/>
          </ac:spMkLst>
        </pc:spChg>
        <pc:spChg chg="mod">
          <ac:chgData name="Serkan Emen" userId="1c7928363d35ece6" providerId="LiveId" clId="{AD4DBC35-3286-4599-8141-1A5D2BC1B895}" dt="2026-06-03T09:10:12.924" v="259"/>
          <ac:spMkLst>
            <pc:docMk/>
            <pc:sldMk cId="932665856" sldId="261"/>
            <ac:spMk id="18" creationId="{B714139F-37D2-4566-BD74-B6AF4D809CC5}"/>
          </ac:spMkLst>
        </pc:spChg>
        <pc:spChg chg="mod">
          <ac:chgData name="Serkan Emen" userId="1c7928363d35ece6" providerId="LiveId" clId="{AD4DBC35-3286-4599-8141-1A5D2BC1B895}" dt="2026-06-03T09:10:12.929" v="261"/>
          <ac:spMkLst>
            <pc:docMk/>
            <pc:sldMk cId="932665856" sldId="261"/>
            <ac:spMk id="19" creationId="{988F1CF7-DAA6-447A-BA46-FE1D5FD4822C}"/>
          </ac:spMkLst>
        </pc:spChg>
        <pc:spChg chg="mod">
          <ac:chgData name="Serkan Emen" userId="1c7928363d35ece6" providerId="LiveId" clId="{AD4DBC35-3286-4599-8141-1A5D2BC1B895}" dt="2026-06-03T09:10:12.815" v="225"/>
          <ac:spMkLst>
            <pc:docMk/>
            <pc:sldMk cId="932665856" sldId="261"/>
            <ac:spMk id="20" creationId="{9A7F1169-163F-4083-AB61-6318BF95815C}"/>
          </ac:spMkLst>
        </pc:spChg>
        <pc:picChg chg="add mod">
          <ac:chgData name="Serkan Emen" userId="1c7928363d35ece6" providerId="LiveId" clId="{AD4DBC35-3286-4599-8141-1A5D2BC1B895}" dt="2026-06-03T09:10:12.972" v="263"/>
          <ac:picMkLst>
            <pc:docMk/>
            <pc:sldMk cId="932665856" sldId="261"/>
            <ac:picMk id="22" creationId="{ECCCC767-B535-A60D-8BC7-FE0416DC4216}"/>
          </ac:picMkLst>
        </pc:picChg>
      </pc:sldChg>
      <pc:sldChg chg="addSp modSp">
        <pc:chgData name="Serkan Emen" userId="1c7928363d35ece6" providerId="LiveId" clId="{AD4DBC35-3286-4599-8141-1A5D2BC1B895}" dt="2026-06-03T09:10:13.156" v="297"/>
        <pc:sldMkLst>
          <pc:docMk/>
          <pc:sldMk cId="1763198473" sldId="262"/>
        </pc:sldMkLst>
        <pc:spChg chg="mod">
          <ac:chgData name="Serkan Emen" userId="1c7928363d35ece6" providerId="LiveId" clId="{AD4DBC35-3286-4599-8141-1A5D2BC1B895}" dt="2026-06-03T09:10:13.020" v="267"/>
          <ac:spMkLst>
            <pc:docMk/>
            <pc:sldMk cId="1763198473" sldId="262"/>
            <ac:spMk id="2" creationId="{6BF68242-93FF-4F5F-8EB6-B5213A2386A7}"/>
          </ac:spMkLst>
        </pc:spChg>
        <pc:spChg chg="mod">
          <ac:chgData name="Serkan Emen" userId="1c7928363d35ece6" providerId="LiveId" clId="{AD4DBC35-3286-4599-8141-1A5D2BC1B895}" dt="2026-06-03T09:10:13.025" v="269"/>
          <ac:spMkLst>
            <pc:docMk/>
            <pc:sldMk cId="1763198473" sldId="262"/>
            <ac:spMk id="3" creationId="{855264A1-7720-4FA3-8D3B-D48C50FE83C3}"/>
          </ac:spMkLst>
        </pc:spChg>
        <pc:spChg chg="mod">
          <ac:chgData name="Serkan Emen" userId="1c7928363d35ece6" providerId="LiveId" clId="{AD4DBC35-3286-4599-8141-1A5D2BC1B895}" dt="2026-06-03T09:10:13.035" v="271"/>
          <ac:spMkLst>
            <pc:docMk/>
            <pc:sldMk cId="1763198473" sldId="262"/>
            <ac:spMk id="4" creationId="{60DF30C7-0561-4B59-AAFB-022E866BDA7F}"/>
          </ac:spMkLst>
        </pc:spChg>
        <pc:spChg chg="mod">
          <ac:chgData name="Serkan Emen" userId="1c7928363d35ece6" providerId="LiveId" clId="{AD4DBC35-3286-4599-8141-1A5D2BC1B895}" dt="2026-06-03T09:10:13.041" v="273"/>
          <ac:spMkLst>
            <pc:docMk/>
            <pc:sldMk cId="1763198473" sldId="262"/>
            <ac:spMk id="5" creationId="{68CCB51F-02A0-4126-B6DA-5DE5C62C279B}"/>
          </ac:spMkLst>
        </pc:spChg>
        <pc:spChg chg="mod">
          <ac:chgData name="Serkan Emen" userId="1c7928363d35ece6" providerId="LiveId" clId="{AD4DBC35-3286-4599-8141-1A5D2BC1B895}" dt="2026-06-03T09:10:13.041" v="275"/>
          <ac:spMkLst>
            <pc:docMk/>
            <pc:sldMk cId="1763198473" sldId="262"/>
            <ac:spMk id="6" creationId="{860A3FCF-AB62-43BA-B8A9-CB750D585653}"/>
          </ac:spMkLst>
        </pc:spChg>
        <pc:spChg chg="mod">
          <ac:chgData name="Serkan Emen" userId="1c7928363d35ece6" providerId="LiveId" clId="{AD4DBC35-3286-4599-8141-1A5D2BC1B895}" dt="2026-06-03T09:10:13.056" v="277"/>
          <ac:spMkLst>
            <pc:docMk/>
            <pc:sldMk cId="1763198473" sldId="262"/>
            <ac:spMk id="7" creationId="{877D7925-FC38-49A6-B872-C2FF7E460AC9}"/>
          </ac:spMkLst>
        </pc:spChg>
        <pc:spChg chg="mod">
          <ac:chgData name="Serkan Emen" userId="1c7928363d35ece6" providerId="LiveId" clId="{AD4DBC35-3286-4599-8141-1A5D2BC1B895}" dt="2026-06-03T09:10:13.057" v="279"/>
          <ac:spMkLst>
            <pc:docMk/>
            <pc:sldMk cId="1763198473" sldId="262"/>
            <ac:spMk id="8" creationId="{F6B2F892-A743-4205-B55D-E83A2FC1524F}"/>
          </ac:spMkLst>
        </pc:spChg>
        <pc:spChg chg="mod">
          <ac:chgData name="Serkan Emen" userId="1c7928363d35ece6" providerId="LiveId" clId="{AD4DBC35-3286-4599-8141-1A5D2BC1B895}" dt="2026-06-03T09:10:13.066" v="281"/>
          <ac:spMkLst>
            <pc:docMk/>
            <pc:sldMk cId="1763198473" sldId="262"/>
            <ac:spMk id="9" creationId="{ED02B858-D56E-4515-9C09-7A468AE517CD}"/>
          </ac:spMkLst>
        </pc:spChg>
        <pc:spChg chg="mod">
          <ac:chgData name="Serkan Emen" userId="1c7928363d35ece6" providerId="LiveId" clId="{AD4DBC35-3286-4599-8141-1A5D2BC1B895}" dt="2026-06-03T09:10:13.066" v="283"/>
          <ac:spMkLst>
            <pc:docMk/>
            <pc:sldMk cId="1763198473" sldId="262"/>
            <ac:spMk id="10" creationId="{1DAB3855-1FEE-43B0-9339-2E2ED26B1EEF}"/>
          </ac:spMkLst>
        </pc:spChg>
        <pc:spChg chg="mod">
          <ac:chgData name="Serkan Emen" userId="1c7928363d35ece6" providerId="LiveId" clId="{AD4DBC35-3286-4599-8141-1A5D2BC1B895}" dt="2026-06-03T09:10:13.082" v="285"/>
          <ac:spMkLst>
            <pc:docMk/>
            <pc:sldMk cId="1763198473" sldId="262"/>
            <ac:spMk id="11" creationId="{49C88401-7A64-45C9-AC9E-F306FE17994C}"/>
          </ac:spMkLst>
        </pc:spChg>
        <pc:spChg chg="mod">
          <ac:chgData name="Serkan Emen" userId="1c7928363d35ece6" providerId="LiveId" clId="{AD4DBC35-3286-4599-8141-1A5D2BC1B895}" dt="2026-06-03T09:10:13.082" v="287"/>
          <ac:spMkLst>
            <pc:docMk/>
            <pc:sldMk cId="1763198473" sldId="262"/>
            <ac:spMk id="12" creationId="{6C31D5D0-B3C6-4DF3-8C61-1F31D353D6CA}"/>
          </ac:spMkLst>
        </pc:spChg>
        <pc:spChg chg="mod">
          <ac:chgData name="Serkan Emen" userId="1c7928363d35ece6" providerId="LiveId" clId="{AD4DBC35-3286-4599-8141-1A5D2BC1B895}" dt="2026-06-03T09:10:13.082" v="289"/>
          <ac:spMkLst>
            <pc:docMk/>
            <pc:sldMk cId="1763198473" sldId="262"/>
            <ac:spMk id="13" creationId="{EE7CAE82-4978-4EC2-B4C4-A90D30BBF91B}"/>
          </ac:spMkLst>
        </pc:spChg>
        <pc:spChg chg="mod">
          <ac:chgData name="Serkan Emen" userId="1c7928363d35ece6" providerId="LiveId" clId="{AD4DBC35-3286-4599-8141-1A5D2BC1B895}" dt="2026-06-03T09:10:13.097" v="291"/>
          <ac:spMkLst>
            <pc:docMk/>
            <pc:sldMk cId="1763198473" sldId="262"/>
            <ac:spMk id="14" creationId="{D1A6AA96-CC0A-427F-AC6A-3CEA30C45CDE}"/>
          </ac:spMkLst>
        </pc:spChg>
        <pc:spChg chg="mod">
          <ac:chgData name="Serkan Emen" userId="1c7928363d35ece6" providerId="LiveId" clId="{AD4DBC35-3286-4599-8141-1A5D2BC1B895}" dt="2026-06-03T09:10:13.097" v="293"/>
          <ac:spMkLst>
            <pc:docMk/>
            <pc:sldMk cId="1763198473" sldId="262"/>
            <ac:spMk id="15" creationId="{74A5A774-D0DD-44CE-A30D-6E18C9B9338C}"/>
          </ac:spMkLst>
        </pc:spChg>
        <pc:spChg chg="mod">
          <ac:chgData name="Serkan Emen" userId="1c7928363d35ece6" providerId="LiveId" clId="{AD4DBC35-3286-4599-8141-1A5D2BC1B895}" dt="2026-06-03T09:10:13.114" v="295"/>
          <ac:spMkLst>
            <pc:docMk/>
            <pc:sldMk cId="1763198473" sldId="262"/>
            <ac:spMk id="16" creationId="{553813DA-1D78-4BA9-ABF9-C2B178DFBD38}"/>
          </ac:spMkLst>
        </pc:spChg>
        <pc:spChg chg="mod">
          <ac:chgData name="Serkan Emen" userId="1c7928363d35ece6" providerId="LiveId" clId="{AD4DBC35-3286-4599-8141-1A5D2BC1B895}" dt="2026-06-03T09:10:13.008" v="265"/>
          <ac:spMkLst>
            <pc:docMk/>
            <pc:sldMk cId="1763198473" sldId="262"/>
            <ac:spMk id="17" creationId="{4117C52F-E983-4730-9D55-60C35A0F773D}"/>
          </ac:spMkLst>
        </pc:spChg>
        <pc:picChg chg="add mod">
          <ac:chgData name="Serkan Emen" userId="1c7928363d35ece6" providerId="LiveId" clId="{AD4DBC35-3286-4599-8141-1A5D2BC1B895}" dt="2026-06-03T09:10:13.156" v="297"/>
          <ac:picMkLst>
            <pc:docMk/>
            <pc:sldMk cId="1763198473" sldId="262"/>
            <ac:picMk id="19" creationId="{74DC4A6D-A331-1D07-E93F-FC7710DB785E}"/>
          </ac:picMkLst>
        </pc:picChg>
      </pc:sldChg>
      <pc:sldChg chg="addSp modSp">
        <pc:chgData name="Serkan Emen" userId="1c7928363d35ece6" providerId="LiveId" clId="{AD4DBC35-3286-4599-8141-1A5D2BC1B895}" dt="2026-06-03T09:10:13.379" v="331"/>
        <pc:sldMkLst>
          <pc:docMk/>
          <pc:sldMk cId="1468081425" sldId="263"/>
        </pc:sldMkLst>
        <pc:spChg chg="mod">
          <ac:chgData name="Serkan Emen" userId="1c7928363d35ece6" providerId="LiveId" clId="{AD4DBC35-3286-4599-8141-1A5D2BC1B895}" dt="2026-06-03T09:10:13.204" v="301"/>
          <ac:spMkLst>
            <pc:docMk/>
            <pc:sldMk cId="1468081425" sldId="263"/>
            <ac:spMk id="2" creationId="{1A8D0A01-9BCE-4B35-8A39-3A45D03C277D}"/>
          </ac:spMkLst>
        </pc:spChg>
        <pc:spChg chg="mod">
          <ac:chgData name="Serkan Emen" userId="1c7928363d35ece6" providerId="LiveId" clId="{AD4DBC35-3286-4599-8141-1A5D2BC1B895}" dt="2026-06-03T09:10:13.219" v="303"/>
          <ac:spMkLst>
            <pc:docMk/>
            <pc:sldMk cId="1468081425" sldId="263"/>
            <ac:spMk id="3" creationId="{A891B5B9-43AE-45E4-9574-1A479252FF89}"/>
          </ac:spMkLst>
        </pc:spChg>
        <pc:spChg chg="mod">
          <ac:chgData name="Serkan Emen" userId="1c7928363d35ece6" providerId="LiveId" clId="{AD4DBC35-3286-4599-8141-1A5D2BC1B895}" dt="2026-06-03T09:10:13.234" v="305"/>
          <ac:spMkLst>
            <pc:docMk/>
            <pc:sldMk cId="1468081425" sldId="263"/>
            <ac:spMk id="4" creationId="{F868467F-F15A-42C8-8422-20673BF5C9F8}"/>
          </ac:spMkLst>
        </pc:spChg>
        <pc:spChg chg="mod">
          <ac:chgData name="Serkan Emen" userId="1c7928363d35ece6" providerId="LiveId" clId="{AD4DBC35-3286-4599-8141-1A5D2BC1B895}" dt="2026-06-03T09:10:13.234" v="307"/>
          <ac:spMkLst>
            <pc:docMk/>
            <pc:sldMk cId="1468081425" sldId="263"/>
            <ac:spMk id="5" creationId="{D24ED460-A34B-4736-9E5E-1292B7C38FE1}"/>
          </ac:spMkLst>
        </pc:spChg>
        <pc:spChg chg="mod">
          <ac:chgData name="Serkan Emen" userId="1c7928363d35ece6" providerId="LiveId" clId="{AD4DBC35-3286-4599-8141-1A5D2BC1B895}" dt="2026-06-03T09:10:13.261" v="309"/>
          <ac:spMkLst>
            <pc:docMk/>
            <pc:sldMk cId="1468081425" sldId="263"/>
            <ac:spMk id="6" creationId="{94572C4B-4567-4890-9C5F-81695D1FC784}"/>
          </ac:spMkLst>
        </pc:spChg>
        <pc:spChg chg="mod">
          <ac:chgData name="Serkan Emen" userId="1c7928363d35ece6" providerId="LiveId" clId="{AD4DBC35-3286-4599-8141-1A5D2BC1B895}" dt="2026-06-03T09:10:13.271" v="311"/>
          <ac:spMkLst>
            <pc:docMk/>
            <pc:sldMk cId="1468081425" sldId="263"/>
            <ac:spMk id="7" creationId="{41FF55C3-FF03-4F92-8F85-1EBDFF0797F0}"/>
          </ac:spMkLst>
        </pc:spChg>
        <pc:spChg chg="mod">
          <ac:chgData name="Serkan Emen" userId="1c7928363d35ece6" providerId="LiveId" clId="{AD4DBC35-3286-4599-8141-1A5D2BC1B895}" dt="2026-06-03T09:10:13.282" v="313"/>
          <ac:spMkLst>
            <pc:docMk/>
            <pc:sldMk cId="1468081425" sldId="263"/>
            <ac:spMk id="8" creationId="{0EF5796A-E079-460A-BE95-F580C3D22FA1}"/>
          </ac:spMkLst>
        </pc:spChg>
        <pc:spChg chg="mod">
          <ac:chgData name="Serkan Emen" userId="1c7928363d35ece6" providerId="LiveId" clId="{AD4DBC35-3286-4599-8141-1A5D2BC1B895}" dt="2026-06-03T09:10:13.288" v="315"/>
          <ac:spMkLst>
            <pc:docMk/>
            <pc:sldMk cId="1468081425" sldId="263"/>
            <ac:spMk id="9" creationId="{5ED0ADD9-86D0-4DF0-B268-2DF8424670BF}"/>
          </ac:spMkLst>
        </pc:spChg>
        <pc:spChg chg="mod">
          <ac:chgData name="Serkan Emen" userId="1c7928363d35ece6" providerId="LiveId" clId="{AD4DBC35-3286-4599-8141-1A5D2BC1B895}" dt="2026-06-03T09:10:13.294" v="317"/>
          <ac:spMkLst>
            <pc:docMk/>
            <pc:sldMk cId="1468081425" sldId="263"/>
            <ac:spMk id="10" creationId="{845F6C51-2117-49CF-A0EC-24B70DC8F521}"/>
          </ac:spMkLst>
        </pc:spChg>
        <pc:spChg chg="mod">
          <ac:chgData name="Serkan Emen" userId="1c7928363d35ece6" providerId="LiveId" clId="{AD4DBC35-3286-4599-8141-1A5D2BC1B895}" dt="2026-06-03T09:10:13.300" v="319"/>
          <ac:spMkLst>
            <pc:docMk/>
            <pc:sldMk cId="1468081425" sldId="263"/>
            <ac:spMk id="11" creationId="{E159E9B6-EEE2-4362-8A8F-A850DD9C5E08}"/>
          </ac:spMkLst>
        </pc:spChg>
        <pc:spChg chg="mod">
          <ac:chgData name="Serkan Emen" userId="1c7928363d35ece6" providerId="LiveId" clId="{AD4DBC35-3286-4599-8141-1A5D2BC1B895}" dt="2026-06-03T09:10:13.308" v="321"/>
          <ac:spMkLst>
            <pc:docMk/>
            <pc:sldMk cId="1468081425" sldId="263"/>
            <ac:spMk id="12" creationId="{6144BFAD-1CA9-4CE1-A14D-0FC3B0AF45A0}"/>
          </ac:spMkLst>
        </pc:spChg>
        <pc:spChg chg="mod">
          <ac:chgData name="Serkan Emen" userId="1c7928363d35ece6" providerId="LiveId" clId="{AD4DBC35-3286-4599-8141-1A5D2BC1B895}" dt="2026-06-03T09:10:13.308" v="323"/>
          <ac:spMkLst>
            <pc:docMk/>
            <pc:sldMk cId="1468081425" sldId="263"/>
            <ac:spMk id="13" creationId="{25D06DA9-05C8-41A6-A5A5-088EE8913668}"/>
          </ac:spMkLst>
        </pc:spChg>
        <pc:spChg chg="mod">
          <ac:chgData name="Serkan Emen" userId="1c7928363d35ece6" providerId="LiveId" clId="{AD4DBC35-3286-4599-8141-1A5D2BC1B895}" dt="2026-06-03T09:10:13.321" v="325"/>
          <ac:spMkLst>
            <pc:docMk/>
            <pc:sldMk cId="1468081425" sldId="263"/>
            <ac:spMk id="14" creationId="{CB605A3B-F162-465D-B631-B8ABCC46C2CF}"/>
          </ac:spMkLst>
        </pc:spChg>
        <pc:spChg chg="mod">
          <ac:chgData name="Serkan Emen" userId="1c7928363d35ece6" providerId="LiveId" clId="{AD4DBC35-3286-4599-8141-1A5D2BC1B895}" dt="2026-06-03T09:10:13.329" v="327"/>
          <ac:spMkLst>
            <pc:docMk/>
            <pc:sldMk cId="1468081425" sldId="263"/>
            <ac:spMk id="15" creationId="{933318F8-EFD2-407A-A8B8-856FA7F6D812}"/>
          </ac:spMkLst>
        </pc:spChg>
        <pc:spChg chg="mod">
          <ac:chgData name="Serkan Emen" userId="1c7928363d35ece6" providerId="LiveId" clId="{AD4DBC35-3286-4599-8141-1A5D2BC1B895}" dt="2026-06-03T09:10:13.334" v="329"/>
          <ac:spMkLst>
            <pc:docMk/>
            <pc:sldMk cId="1468081425" sldId="263"/>
            <ac:spMk id="16" creationId="{C6C7DFA3-2C38-4235-A9C3-95AC949E5F71}"/>
          </ac:spMkLst>
        </pc:spChg>
        <pc:spChg chg="mod">
          <ac:chgData name="Serkan Emen" userId="1c7928363d35ece6" providerId="LiveId" clId="{AD4DBC35-3286-4599-8141-1A5D2BC1B895}" dt="2026-06-03T09:10:13.200" v="299"/>
          <ac:spMkLst>
            <pc:docMk/>
            <pc:sldMk cId="1468081425" sldId="263"/>
            <ac:spMk id="17" creationId="{DD6D5651-E1F5-4CB2-965B-39658ADC40FE}"/>
          </ac:spMkLst>
        </pc:spChg>
        <pc:picChg chg="add mod">
          <ac:chgData name="Serkan Emen" userId="1c7928363d35ece6" providerId="LiveId" clId="{AD4DBC35-3286-4599-8141-1A5D2BC1B895}" dt="2026-06-03T09:10:13.379" v="331"/>
          <ac:picMkLst>
            <pc:docMk/>
            <pc:sldMk cId="1468081425" sldId="263"/>
            <ac:picMk id="19" creationId="{2B8A44FD-38CD-C0C5-7C78-B1AB7FEC2DEA}"/>
          </ac:picMkLst>
        </pc:picChg>
      </pc:sldChg>
      <pc:sldChg chg="addSp modSp">
        <pc:chgData name="Serkan Emen" userId="1c7928363d35ece6" providerId="LiveId" clId="{AD4DBC35-3286-4599-8141-1A5D2BC1B895}" dt="2026-06-03T09:10:13.564" v="365"/>
        <pc:sldMkLst>
          <pc:docMk/>
          <pc:sldMk cId="2028429196" sldId="264"/>
        </pc:sldMkLst>
        <pc:spChg chg="mod">
          <ac:chgData name="Serkan Emen" userId="1c7928363d35ece6" providerId="LiveId" clId="{AD4DBC35-3286-4599-8141-1A5D2BC1B895}" dt="2026-06-03T09:10:13.409" v="335"/>
          <ac:spMkLst>
            <pc:docMk/>
            <pc:sldMk cId="2028429196" sldId="264"/>
            <ac:spMk id="2" creationId="{79DC7A1F-AF60-4882-9D8D-F954F5DF5077}"/>
          </ac:spMkLst>
        </pc:spChg>
        <pc:spChg chg="mod">
          <ac:chgData name="Serkan Emen" userId="1c7928363d35ece6" providerId="LiveId" clId="{AD4DBC35-3286-4599-8141-1A5D2BC1B895}" dt="2026-06-03T09:10:13.429" v="337"/>
          <ac:spMkLst>
            <pc:docMk/>
            <pc:sldMk cId="2028429196" sldId="264"/>
            <ac:spMk id="3" creationId="{FE997BF2-9560-4B62-BD51-E495FFF773A1}"/>
          </ac:spMkLst>
        </pc:spChg>
        <pc:spChg chg="mod">
          <ac:chgData name="Serkan Emen" userId="1c7928363d35ece6" providerId="LiveId" clId="{AD4DBC35-3286-4599-8141-1A5D2BC1B895}" dt="2026-06-03T09:10:13.433" v="339"/>
          <ac:spMkLst>
            <pc:docMk/>
            <pc:sldMk cId="2028429196" sldId="264"/>
            <ac:spMk id="4" creationId="{A3D7D2FE-7D37-484E-A6F1-942016315841}"/>
          </ac:spMkLst>
        </pc:spChg>
        <pc:spChg chg="mod">
          <ac:chgData name="Serkan Emen" userId="1c7928363d35ece6" providerId="LiveId" clId="{AD4DBC35-3286-4599-8141-1A5D2BC1B895}" dt="2026-06-03T09:10:13.439" v="341"/>
          <ac:spMkLst>
            <pc:docMk/>
            <pc:sldMk cId="2028429196" sldId="264"/>
            <ac:spMk id="5" creationId="{BFA2674B-CAB7-4A4A-BEED-B4EBECADDD1B}"/>
          </ac:spMkLst>
        </pc:spChg>
        <pc:spChg chg="mod">
          <ac:chgData name="Serkan Emen" userId="1c7928363d35ece6" providerId="LiveId" clId="{AD4DBC35-3286-4599-8141-1A5D2BC1B895}" dt="2026-06-03T09:10:13.447" v="343"/>
          <ac:spMkLst>
            <pc:docMk/>
            <pc:sldMk cId="2028429196" sldId="264"/>
            <ac:spMk id="6" creationId="{B93104E6-3C2C-4582-B3DD-CA5AEB24CA25}"/>
          </ac:spMkLst>
        </pc:spChg>
        <pc:spChg chg="mod">
          <ac:chgData name="Serkan Emen" userId="1c7928363d35ece6" providerId="LiveId" clId="{AD4DBC35-3286-4599-8141-1A5D2BC1B895}" dt="2026-06-03T09:10:13.456" v="345"/>
          <ac:spMkLst>
            <pc:docMk/>
            <pc:sldMk cId="2028429196" sldId="264"/>
            <ac:spMk id="7" creationId="{82435359-E738-4A11-870B-0778C2230A84}"/>
          </ac:spMkLst>
        </pc:spChg>
        <pc:spChg chg="mod">
          <ac:chgData name="Serkan Emen" userId="1c7928363d35ece6" providerId="LiveId" clId="{AD4DBC35-3286-4599-8141-1A5D2BC1B895}" dt="2026-06-03T09:10:13.470" v="347"/>
          <ac:spMkLst>
            <pc:docMk/>
            <pc:sldMk cId="2028429196" sldId="264"/>
            <ac:spMk id="8" creationId="{3BD76A45-CA3D-43A0-B839-FBA70BE971F3}"/>
          </ac:spMkLst>
        </pc:spChg>
        <pc:spChg chg="mod">
          <ac:chgData name="Serkan Emen" userId="1c7928363d35ece6" providerId="LiveId" clId="{AD4DBC35-3286-4599-8141-1A5D2BC1B895}" dt="2026-06-03T09:10:13.470" v="349"/>
          <ac:spMkLst>
            <pc:docMk/>
            <pc:sldMk cId="2028429196" sldId="264"/>
            <ac:spMk id="9" creationId="{EF198BB1-EB08-4F30-B48E-7CF6AB8C3E79}"/>
          </ac:spMkLst>
        </pc:spChg>
        <pc:spChg chg="mod">
          <ac:chgData name="Serkan Emen" userId="1c7928363d35ece6" providerId="LiveId" clId="{AD4DBC35-3286-4599-8141-1A5D2BC1B895}" dt="2026-06-03T09:10:13.480" v="351"/>
          <ac:spMkLst>
            <pc:docMk/>
            <pc:sldMk cId="2028429196" sldId="264"/>
            <ac:spMk id="10" creationId="{7C805994-9D25-4D93-B857-B5481D8FFD32}"/>
          </ac:spMkLst>
        </pc:spChg>
        <pc:spChg chg="mod">
          <ac:chgData name="Serkan Emen" userId="1c7928363d35ece6" providerId="LiveId" clId="{AD4DBC35-3286-4599-8141-1A5D2BC1B895}" dt="2026-06-03T09:10:13.486" v="353"/>
          <ac:spMkLst>
            <pc:docMk/>
            <pc:sldMk cId="2028429196" sldId="264"/>
            <ac:spMk id="11" creationId="{D053312E-C930-4E68-A19D-D5EA77A7F4AD}"/>
          </ac:spMkLst>
        </pc:spChg>
        <pc:spChg chg="mod">
          <ac:chgData name="Serkan Emen" userId="1c7928363d35ece6" providerId="LiveId" clId="{AD4DBC35-3286-4599-8141-1A5D2BC1B895}" dt="2026-06-03T09:10:13.486" v="355"/>
          <ac:spMkLst>
            <pc:docMk/>
            <pc:sldMk cId="2028429196" sldId="264"/>
            <ac:spMk id="12" creationId="{8217BB93-D60F-4A11-A433-40672924889F}"/>
          </ac:spMkLst>
        </pc:spChg>
        <pc:spChg chg="mod">
          <ac:chgData name="Serkan Emen" userId="1c7928363d35ece6" providerId="LiveId" clId="{AD4DBC35-3286-4599-8141-1A5D2BC1B895}" dt="2026-06-03T09:10:13.501" v="357"/>
          <ac:spMkLst>
            <pc:docMk/>
            <pc:sldMk cId="2028429196" sldId="264"/>
            <ac:spMk id="13" creationId="{01180AC8-740B-4A91-9F67-E5A27D2CAE65}"/>
          </ac:spMkLst>
        </pc:spChg>
        <pc:spChg chg="mod">
          <ac:chgData name="Serkan Emen" userId="1c7928363d35ece6" providerId="LiveId" clId="{AD4DBC35-3286-4599-8141-1A5D2BC1B895}" dt="2026-06-03T09:10:13.501" v="359"/>
          <ac:spMkLst>
            <pc:docMk/>
            <pc:sldMk cId="2028429196" sldId="264"/>
            <ac:spMk id="14" creationId="{6D01E7AD-D696-4FF4-9DD1-FCEB5608E0CD}"/>
          </ac:spMkLst>
        </pc:spChg>
        <pc:spChg chg="mod">
          <ac:chgData name="Serkan Emen" userId="1c7928363d35ece6" providerId="LiveId" clId="{AD4DBC35-3286-4599-8141-1A5D2BC1B895}" dt="2026-06-03T09:10:13.501" v="361"/>
          <ac:spMkLst>
            <pc:docMk/>
            <pc:sldMk cId="2028429196" sldId="264"/>
            <ac:spMk id="15" creationId="{037FB521-A591-4611-A61A-FB2C846EA646}"/>
          </ac:spMkLst>
        </pc:spChg>
        <pc:spChg chg="mod">
          <ac:chgData name="Serkan Emen" userId="1c7928363d35ece6" providerId="LiveId" clId="{AD4DBC35-3286-4599-8141-1A5D2BC1B895}" dt="2026-06-03T09:10:13.517" v="363"/>
          <ac:spMkLst>
            <pc:docMk/>
            <pc:sldMk cId="2028429196" sldId="264"/>
            <ac:spMk id="16" creationId="{7A98011D-5C74-4142-9517-429694B8EFF6}"/>
          </ac:spMkLst>
        </pc:spChg>
        <pc:spChg chg="mod">
          <ac:chgData name="Serkan Emen" userId="1c7928363d35ece6" providerId="LiveId" clId="{AD4DBC35-3286-4599-8141-1A5D2BC1B895}" dt="2026-06-03T09:10:13.409" v="333"/>
          <ac:spMkLst>
            <pc:docMk/>
            <pc:sldMk cId="2028429196" sldId="264"/>
            <ac:spMk id="17" creationId="{D21B6432-FF99-4E3A-8486-544209D213DB}"/>
          </ac:spMkLst>
        </pc:spChg>
        <pc:picChg chg="add mod">
          <ac:chgData name="Serkan Emen" userId="1c7928363d35ece6" providerId="LiveId" clId="{AD4DBC35-3286-4599-8141-1A5D2BC1B895}" dt="2026-06-03T09:10:13.564" v="365"/>
          <ac:picMkLst>
            <pc:docMk/>
            <pc:sldMk cId="2028429196" sldId="264"/>
            <ac:picMk id="19" creationId="{982849C2-839E-06F6-1544-559DB834DDDD}"/>
          </ac:picMkLst>
        </pc:picChg>
      </pc:sldChg>
      <pc:sldChg chg="addSp modSp">
        <pc:chgData name="Serkan Emen" userId="1c7928363d35ece6" providerId="LiveId" clId="{AD4DBC35-3286-4599-8141-1A5D2BC1B895}" dt="2026-06-03T09:10:13.765" v="405"/>
        <pc:sldMkLst>
          <pc:docMk/>
          <pc:sldMk cId="1997684655" sldId="265"/>
        </pc:sldMkLst>
        <pc:spChg chg="mod">
          <ac:chgData name="Serkan Emen" userId="1c7928363d35ece6" providerId="LiveId" clId="{AD4DBC35-3286-4599-8141-1A5D2BC1B895}" dt="2026-06-03T09:10:13.611" v="369"/>
          <ac:spMkLst>
            <pc:docMk/>
            <pc:sldMk cId="1997684655" sldId="265"/>
            <ac:spMk id="2" creationId="{3178BFA4-C63E-41D7-A2F2-458FD3CE2AB9}"/>
          </ac:spMkLst>
        </pc:spChg>
        <pc:spChg chg="mod">
          <ac:chgData name="Serkan Emen" userId="1c7928363d35ece6" providerId="LiveId" clId="{AD4DBC35-3286-4599-8141-1A5D2BC1B895}" dt="2026-06-03T09:10:13.622" v="371"/>
          <ac:spMkLst>
            <pc:docMk/>
            <pc:sldMk cId="1997684655" sldId="265"/>
            <ac:spMk id="3" creationId="{DA6A1240-5CF6-44D1-ACA3-3952A03C203A}"/>
          </ac:spMkLst>
        </pc:spChg>
        <pc:spChg chg="mod">
          <ac:chgData name="Serkan Emen" userId="1c7928363d35ece6" providerId="LiveId" clId="{AD4DBC35-3286-4599-8141-1A5D2BC1B895}" dt="2026-06-03T09:10:13.627" v="373"/>
          <ac:spMkLst>
            <pc:docMk/>
            <pc:sldMk cId="1997684655" sldId="265"/>
            <ac:spMk id="4" creationId="{92CD70F2-2C03-426A-8C1F-70C7C0F1C386}"/>
          </ac:spMkLst>
        </pc:spChg>
        <pc:spChg chg="mod">
          <ac:chgData name="Serkan Emen" userId="1c7928363d35ece6" providerId="LiveId" clId="{AD4DBC35-3286-4599-8141-1A5D2BC1B895}" dt="2026-06-03T09:10:13.627" v="375"/>
          <ac:spMkLst>
            <pc:docMk/>
            <pc:sldMk cId="1997684655" sldId="265"/>
            <ac:spMk id="5" creationId="{F21BC475-8FF5-4E3A-9976-A8D85033988C}"/>
          </ac:spMkLst>
        </pc:spChg>
        <pc:spChg chg="mod">
          <ac:chgData name="Serkan Emen" userId="1c7928363d35ece6" providerId="LiveId" clId="{AD4DBC35-3286-4599-8141-1A5D2BC1B895}" dt="2026-06-03T09:10:13.643" v="377"/>
          <ac:spMkLst>
            <pc:docMk/>
            <pc:sldMk cId="1997684655" sldId="265"/>
            <ac:spMk id="6" creationId="{211C5AA2-1C62-4753-B1B1-6ED5048B7CAE}"/>
          </ac:spMkLst>
        </pc:spChg>
        <pc:spChg chg="mod">
          <ac:chgData name="Serkan Emen" userId="1c7928363d35ece6" providerId="LiveId" clId="{AD4DBC35-3286-4599-8141-1A5D2BC1B895}" dt="2026-06-03T09:10:13.643" v="379"/>
          <ac:spMkLst>
            <pc:docMk/>
            <pc:sldMk cId="1997684655" sldId="265"/>
            <ac:spMk id="7" creationId="{2997F129-6DCE-4D35-A20B-3D9C405DD911}"/>
          </ac:spMkLst>
        </pc:spChg>
        <pc:spChg chg="mod">
          <ac:chgData name="Serkan Emen" userId="1c7928363d35ece6" providerId="LiveId" clId="{AD4DBC35-3286-4599-8141-1A5D2BC1B895}" dt="2026-06-03T09:10:13.643" v="381"/>
          <ac:spMkLst>
            <pc:docMk/>
            <pc:sldMk cId="1997684655" sldId="265"/>
            <ac:spMk id="8" creationId="{A43619C1-8ECB-4979-8007-8AEAEFD74377}"/>
          </ac:spMkLst>
        </pc:spChg>
        <pc:spChg chg="mod">
          <ac:chgData name="Serkan Emen" userId="1c7928363d35ece6" providerId="LiveId" clId="{AD4DBC35-3286-4599-8141-1A5D2BC1B895}" dt="2026-06-03T09:10:13.657" v="383"/>
          <ac:spMkLst>
            <pc:docMk/>
            <pc:sldMk cId="1997684655" sldId="265"/>
            <ac:spMk id="9" creationId="{29AEBCAA-2110-431A-B3A6-760EE5624440}"/>
          </ac:spMkLst>
        </pc:spChg>
        <pc:spChg chg="mod">
          <ac:chgData name="Serkan Emen" userId="1c7928363d35ece6" providerId="LiveId" clId="{AD4DBC35-3286-4599-8141-1A5D2BC1B895}" dt="2026-06-03T09:10:13.657" v="385"/>
          <ac:spMkLst>
            <pc:docMk/>
            <pc:sldMk cId="1997684655" sldId="265"/>
            <ac:spMk id="10" creationId="{62AACBD0-D176-4E8F-9903-1C2340BF0909}"/>
          </ac:spMkLst>
        </pc:spChg>
        <pc:spChg chg="mod">
          <ac:chgData name="Serkan Emen" userId="1c7928363d35ece6" providerId="LiveId" clId="{AD4DBC35-3286-4599-8141-1A5D2BC1B895}" dt="2026-06-03T09:10:13.671" v="387"/>
          <ac:spMkLst>
            <pc:docMk/>
            <pc:sldMk cId="1997684655" sldId="265"/>
            <ac:spMk id="11" creationId="{CD8B670C-DE35-4DF6-9729-0F5CEE064608}"/>
          </ac:spMkLst>
        </pc:spChg>
        <pc:spChg chg="mod">
          <ac:chgData name="Serkan Emen" userId="1c7928363d35ece6" providerId="LiveId" clId="{AD4DBC35-3286-4599-8141-1A5D2BC1B895}" dt="2026-06-03T09:10:13.671" v="389"/>
          <ac:spMkLst>
            <pc:docMk/>
            <pc:sldMk cId="1997684655" sldId="265"/>
            <ac:spMk id="12" creationId="{6DF1F169-3F99-4A91-9E9F-F440C439FA34}"/>
          </ac:spMkLst>
        </pc:spChg>
        <pc:spChg chg="mod">
          <ac:chgData name="Serkan Emen" userId="1c7928363d35ece6" providerId="LiveId" clId="{AD4DBC35-3286-4599-8141-1A5D2BC1B895}" dt="2026-06-03T09:10:13.681" v="391"/>
          <ac:spMkLst>
            <pc:docMk/>
            <pc:sldMk cId="1997684655" sldId="265"/>
            <ac:spMk id="13" creationId="{23C587A0-E7FF-46C3-A5ED-BDFEC32C473D}"/>
          </ac:spMkLst>
        </pc:spChg>
        <pc:spChg chg="mod">
          <ac:chgData name="Serkan Emen" userId="1c7928363d35ece6" providerId="LiveId" clId="{AD4DBC35-3286-4599-8141-1A5D2BC1B895}" dt="2026-06-03T09:10:13.687" v="393"/>
          <ac:spMkLst>
            <pc:docMk/>
            <pc:sldMk cId="1997684655" sldId="265"/>
            <ac:spMk id="14" creationId="{AA3EFFF7-4229-4078-81E4-FF341B705B2F}"/>
          </ac:spMkLst>
        </pc:spChg>
        <pc:spChg chg="mod">
          <ac:chgData name="Serkan Emen" userId="1c7928363d35ece6" providerId="LiveId" clId="{AD4DBC35-3286-4599-8141-1A5D2BC1B895}" dt="2026-06-03T09:10:13.687" v="395"/>
          <ac:spMkLst>
            <pc:docMk/>
            <pc:sldMk cId="1997684655" sldId="265"/>
            <ac:spMk id="15" creationId="{4E3706F1-505E-41F4-BFB0-2939871F6392}"/>
          </ac:spMkLst>
        </pc:spChg>
        <pc:spChg chg="mod">
          <ac:chgData name="Serkan Emen" userId="1c7928363d35ece6" providerId="LiveId" clId="{AD4DBC35-3286-4599-8141-1A5D2BC1B895}" dt="2026-06-03T09:10:13.687" v="397"/>
          <ac:spMkLst>
            <pc:docMk/>
            <pc:sldMk cId="1997684655" sldId="265"/>
            <ac:spMk id="16" creationId="{D1256774-2EF5-4FAC-9224-8A45786A7551}"/>
          </ac:spMkLst>
        </pc:spChg>
        <pc:spChg chg="mod">
          <ac:chgData name="Serkan Emen" userId="1c7928363d35ece6" providerId="LiveId" clId="{AD4DBC35-3286-4599-8141-1A5D2BC1B895}" dt="2026-06-03T09:10:13.702" v="399"/>
          <ac:spMkLst>
            <pc:docMk/>
            <pc:sldMk cId="1997684655" sldId="265"/>
            <ac:spMk id="17" creationId="{7EC481BC-F4FB-4792-A05A-B48EC0ACC1CF}"/>
          </ac:spMkLst>
        </pc:spChg>
        <pc:spChg chg="mod">
          <ac:chgData name="Serkan Emen" userId="1c7928363d35ece6" providerId="LiveId" clId="{AD4DBC35-3286-4599-8141-1A5D2BC1B895}" dt="2026-06-03T09:10:13.702" v="401"/>
          <ac:spMkLst>
            <pc:docMk/>
            <pc:sldMk cId="1997684655" sldId="265"/>
            <ac:spMk id="18" creationId="{75A869AD-512A-4EA9-BF28-27DBF501D938}"/>
          </ac:spMkLst>
        </pc:spChg>
        <pc:spChg chg="mod">
          <ac:chgData name="Serkan Emen" userId="1c7928363d35ece6" providerId="LiveId" clId="{AD4DBC35-3286-4599-8141-1A5D2BC1B895}" dt="2026-06-03T09:10:13.722" v="403"/>
          <ac:spMkLst>
            <pc:docMk/>
            <pc:sldMk cId="1997684655" sldId="265"/>
            <ac:spMk id="19" creationId="{4A51A604-CF95-45EE-9B91-D059E892D20E}"/>
          </ac:spMkLst>
        </pc:spChg>
        <pc:spChg chg="mod">
          <ac:chgData name="Serkan Emen" userId="1c7928363d35ece6" providerId="LiveId" clId="{AD4DBC35-3286-4599-8141-1A5D2BC1B895}" dt="2026-06-03T09:10:13.596" v="367"/>
          <ac:spMkLst>
            <pc:docMk/>
            <pc:sldMk cId="1997684655" sldId="265"/>
            <ac:spMk id="20" creationId="{1436BB02-6838-4064-9038-FDAE0E3D96E5}"/>
          </ac:spMkLst>
        </pc:spChg>
        <pc:picChg chg="add mod">
          <ac:chgData name="Serkan Emen" userId="1c7928363d35ece6" providerId="LiveId" clId="{AD4DBC35-3286-4599-8141-1A5D2BC1B895}" dt="2026-06-03T09:10:13.765" v="405"/>
          <ac:picMkLst>
            <pc:docMk/>
            <pc:sldMk cId="1997684655" sldId="265"/>
            <ac:picMk id="22" creationId="{3294D35A-0C5A-45A0-926E-0036ECBEBC81}"/>
          </ac:picMkLst>
        </pc:picChg>
      </pc:sldChg>
      <pc:sldChg chg="addSp modSp">
        <pc:chgData name="Serkan Emen" userId="1c7928363d35ece6" providerId="LiveId" clId="{AD4DBC35-3286-4599-8141-1A5D2BC1B895}" dt="2026-06-03T09:10:14.096" v="475"/>
        <pc:sldMkLst>
          <pc:docMk/>
          <pc:sldMk cId="1380599738" sldId="266"/>
        </pc:sldMkLst>
        <pc:spChg chg="mod">
          <ac:chgData name="Serkan Emen" userId="1c7928363d35ece6" providerId="LiveId" clId="{AD4DBC35-3286-4599-8141-1A5D2BC1B895}" dt="2026-06-03T09:10:13.843" v="409"/>
          <ac:spMkLst>
            <pc:docMk/>
            <pc:sldMk cId="1380599738" sldId="266"/>
            <ac:spMk id="2" creationId="{845538A7-7270-44AB-95B2-D032CD7D05D7}"/>
          </ac:spMkLst>
        </pc:spChg>
        <pc:spChg chg="mod">
          <ac:chgData name="Serkan Emen" userId="1c7928363d35ece6" providerId="LiveId" clId="{AD4DBC35-3286-4599-8141-1A5D2BC1B895}" dt="2026-06-03T09:10:13.843" v="411"/>
          <ac:spMkLst>
            <pc:docMk/>
            <pc:sldMk cId="1380599738" sldId="266"/>
            <ac:spMk id="3" creationId="{94CD492A-C7F0-4DDD-B278-5748D4D7F3EE}"/>
          </ac:spMkLst>
        </pc:spChg>
        <pc:spChg chg="mod">
          <ac:chgData name="Serkan Emen" userId="1c7928363d35ece6" providerId="LiveId" clId="{AD4DBC35-3286-4599-8141-1A5D2BC1B895}" dt="2026-06-03T09:10:13.859" v="413"/>
          <ac:spMkLst>
            <pc:docMk/>
            <pc:sldMk cId="1380599738" sldId="266"/>
            <ac:spMk id="4" creationId="{A7A03497-2199-4314-B6E2-13E65B47E4DD}"/>
          </ac:spMkLst>
        </pc:spChg>
        <pc:spChg chg="mod">
          <ac:chgData name="Serkan Emen" userId="1c7928363d35ece6" providerId="LiveId" clId="{AD4DBC35-3286-4599-8141-1A5D2BC1B895}" dt="2026-06-03T09:10:13.859" v="415"/>
          <ac:spMkLst>
            <pc:docMk/>
            <pc:sldMk cId="1380599738" sldId="266"/>
            <ac:spMk id="5" creationId="{F0787675-7B32-4FC6-984F-1B746FB278D3}"/>
          </ac:spMkLst>
        </pc:spChg>
        <pc:spChg chg="mod">
          <ac:chgData name="Serkan Emen" userId="1c7928363d35ece6" providerId="LiveId" clId="{AD4DBC35-3286-4599-8141-1A5D2BC1B895}" dt="2026-06-03T09:10:13.875" v="417"/>
          <ac:spMkLst>
            <pc:docMk/>
            <pc:sldMk cId="1380599738" sldId="266"/>
            <ac:spMk id="6" creationId="{07E7F842-68C9-4953-BD24-EE1A1FC2E9A1}"/>
          </ac:spMkLst>
        </pc:spChg>
        <pc:spChg chg="mod">
          <ac:chgData name="Serkan Emen" userId="1c7928363d35ece6" providerId="LiveId" clId="{AD4DBC35-3286-4599-8141-1A5D2BC1B895}" dt="2026-06-03T09:10:13.875" v="419"/>
          <ac:spMkLst>
            <pc:docMk/>
            <pc:sldMk cId="1380599738" sldId="266"/>
            <ac:spMk id="7" creationId="{0DD07618-1A97-4260-84E9-6FDA7F4DC64A}"/>
          </ac:spMkLst>
        </pc:spChg>
        <pc:spChg chg="mod">
          <ac:chgData name="Serkan Emen" userId="1c7928363d35ece6" providerId="LiveId" clId="{AD4DBC35-3286-4599-8141-1A5D2BC1B895}" dt="2026-06-03T09:10:13.886" v="421"/>
          <ac:spMkLst>
            <pc:docMk/>
            <pc:sldMk cId="1380599738" sldId="266"/>
            <ac:spMk id="8" creationId="{EDFE99A4-C6AF-4B8E-9FCA-625260C2E8B1}"/>
          </ac:spMkLst>
        </pc:spChg>
        <pc:spChg chg="mod">
          <ac:chgData name="Serkan Emen" userId="1c7928363d35ece6" providerId="LiveId" clId="{AD4DBC35-3286-4599-8141-1A5D2BC1B895}" dt="2026-06-03T09:10:13.891" v="423"/>
          <ac:spMkLst>
            <pc:docMk/>
            <pc:sldMk cId="1380599738" sldId="266"/>
            <ac:spMk id="9" creationId="{E0632137-0A25-444E-B8F4-AC2E83E8CA10}"/>
          </ac:spMkLst>
        </pc:spChg>
        <pc:spChg chg="mod">
          <ac:chgData name="Serkan Emen" userId="1c7928363d35ece6" providerId="LiveId" clId="{AD4DBC35-3286-4599-8141-1A5D2BC1B895}" dt="2026-06-03T09:10:13.891" v="425"/>
          <ac:spMkLst>
            <pc:docMk/>
            <pc:sldMk cId="1380599738" sldId="266"/>
            <ac:spMk id="10" creationId="{C8C61F58-7E91-4B57-8D19-D6477EA6E5FE}"/>
          </ac:spMkLst>
        </pc:spChg>
        <pc:spChg chg="mod">
          <ac:chgData name="Serkan Emen" userId="1c7928363d35ece6" providerId="LiveId" clId="{AD4DBC35-3286-4599-8141-1A5D2BC1B895}" dt="2026-06-03T09:10:13.906" v="427"/>
          <ac:spMkLst>
            <pc:docMk/>
            <pc:sldMk cId="1380599738" sldId="266"/>
            <ac:spMk id="11" creationId="{9C9E5B17-6E31-4169-97B6-BE1855C28DB5}"/>
          </ac:spMkLst>
        </pc:spChg>
        <pc:spChg chg="mod">
          <ac:chgData name="Serkan Emen" userId="1c7928363d35ece6" providerId="LiveId" clId="{AD4DBC35-3286-4599-8141-1A5D2BC1B895}" dt="2026-06-03T09:10:13.906" v="429"/>
          <ac:spMkLst>
            <pc:docMk/>
            <pc:sldMk cId="1380599738" sldId="266"/>
            <ac:spMk id="12" creationId="{EE24E01D-CD9E-4B26-9198-274C87C3DBB6}"/>
          </ac:spMkLst>
        </pc:spChg>
        <pc:spChg chg="mod">
          <ac:chgData name="Serkan Emen" userId="1c7928363d35ece6" providerId="LiveId" clId="{AD4DBC35-3286-4599-8141-1A5D2BC1B895}" dt="2026-06-03T09:10:13.906" v="431"/>
          <ac:spMkLst>
            <pc:docMk/>
            <pc:sldMk cId="1380599738" sldId="266"/>
            <ac:spMk id="13" creationId="{B9D5859A-A105-4D17-9E2F-1504206CECF2}"/>
          </ac:spMkLst>
        </pc:spChg>
        <pc:spChg chg="mod">
          <ac:chgData name="Serkan Emen" userId="1c7928363d35ece6" providerId="LiveId" clId="{AD4DBC35-3286-4599-8141-1A5D2BC1B895}" dt="2026-06-03T09:10:13.922" v="433"/>
          <ac:spMkLst>
            <pc:docMk/>
            <pc:sldMk cId="1380599738" sldId="266"/>
            <ac:spMk id="14" creationId="{5406D69E-FF7C-46CB-BEDB-D5C4A676C6D3}"/>
          </ac:spMkLst>
        </pc:spChg>
        <pc:spChg chg="mod">
          <ac:chgData name="Serkan Emen" userId="1c7928363d35ece6" providerId="LiveId" clId="{AD4DBC35-3286-4599-8141-1A5D2BC1B895}" dt="2026-06-03T09:10:13.933" v="435"/>
          <ac:spMkLst>
            <pc:docMk/>
            <pc:sldMk cId="1380599738" sldId="266"/>
            <ac:spMk id="15" creationId="{262F9A12-4D83-4471-A2D6-846AF5EF3779}"/>
          </ac:spMkLst>
        </pc:spChg>
        <pc:spChg chg="mod">
          <ac:chgData name="Serkan Emen" userId="1c7928363d35ece6" providerId="LiveId" clId="{AD4DBC35-3286-4599-8141-1A5D2BC1B895}" dt="2026-06-03T09:10:13.938" v="437"/>
          <ac:spMkLst>
            <pc:docMk/>
            <pc:sldMk cId="1380599738" sldId="266"/>
            <ac:spMk id="16" creationId="{19F6EEA2-895A-40C8-8D10-A8D26942C638}"/>
          </ac:spMkLst>
        </pc:spChg>
        <pc:spChg chg="mod">
          <ac:chgData name="Serkan Emen" userId="1c7928363d35ece6" providerId="LiveId" clId="{AD4DBC35-3286-4599-8141-1A5D2BC1B895}" dt="2026-06-03T09:10:13.938" v="439"/>
          <ac:spMkLst>
            <pc:docMk/>
            <pc:sldMk cId="1380599738" sldId="266"/>
            <ac:spMk id="17" creationId="{06330CCD-CAFD-4CDE-8B70-10FC06734A29}"/>
          </ac:spMkLst>
        </pc:spChg>
        <pc:spChg chg="mod">
          <ac:chgData name="Serkan Emen" userId="1c7928363d35ece6" providerId="LiveId" clId="{AD4DBC35-3286-4599-8141-1A5D2BC1B895}" dt="2026-06-03T09:10:13.938" v="441"/>
          <ac:spMkLst>
            <pc:docMk/>
            <pc:sldMk cId="1380599738" sldId="266"/>
            <ac:spMk id="18" creationId="{71BAB18A-3F5F-42BE-8429-85FFB18AB38C}"/>
          </ac:spMkLst>
        </pc:spChg>
        <pc:spChg chg="mod">
          <ac:chgData name="Serkan Emen" userId="1c7928363d35ece6" providerId="LiveId" clId="{AD4DBC35-3286-4599-8141-1A5D2BC1B895}" dt="2026-06-03T09:10:13.957" v="443"/>
          <ac:spMkLst>
            <pc:docMk/>
            <pc:sldMk cId="1380599738" sldId="266"/>
            <ac:spMk id="19" creationId="{3FBF8532-B5EC-415C-83F6-53363D4C3A96}"/>
          </ac:spMkLst>
        </pc:spChg>
        <pc:spChg chg="mod">
          <ac:chgData name="Serkan Emen" userId="1c7928363d35ece6" providerId="LiveId" clId="{AD4DBC35-3286-4599-8141-1A5D2BC1B895}" dt="2026-06-03T09:10:13.957" v="445"/>
          <ac:spMkLst>
            <pc:docMk/>
            <pc:sldMk cId="1380599738" sldId="266"/>
            <ac:spMk id="20" creationId="{A524A2DD-5D23-4949-883F-FDA49D476C7B}"/>
          </ac:spMkLst>
        </pc:spChg>
        <pc:spChg chg="mod">
          <ac:chgData name="Serkan Emen" userId="1c7928363d35ece6" providerId="LiveId" clId="{AD4DBC35-3286-4599-8141-1A5D2BC1B895}" dt="2026-06-03T09:10:13.969" v="447"/>
          <ac:spMkLst>
            <pc:docMk/>
            <pc:sldMk cId="1380599738" sldId="266"/>
            <ac:spMk id="21" creationId="{DD8A0624-4F79-4269-A19D-3216840B45DE}"/>
          </ac:spMkLst>
        </pc:spChg>
        <pc:spChg chg="mod">
          <ac:chgData name="Serkan Emen" userId="1c7928363d35ece6" providerId="LiveId" clId="{AD4DBC35-3286-4599-8141-1A5D2BC1B895}" dt="2026-06-03T09:10:13.969" v="449"/>
          <ac:spMkLst>
            <pc:docMk/>
            <pc:sldMk cId="1380599738" sldId="266"/>
            <ac:spMk id="22" creationId="{BC9AE8C8-B018-4D4E-804C-44EB19B8908E}"/>
          </ac:spMkLst>
        </pc:spChg>
        <pc:spChg chg="mod">
          <ac:chgData name="Serkan Emen" userId="1c7928363d35ece6" providerId="LiveId" clId="{AD4DBC35-3286-4599-8141-1A5D2BC1B895}" dt="2026-06-03T09:10:13.980" v="451"/>
          <ac:spMkLst>
            <pc:docMk/>
            <pc:sldMk cId="1380599738" sldId="266"/>
            <ac:spMk id="23" creationId="{18F0FC19-6502-4DB5-A660-4FE10C975980}"/>
          </ac:spMkLst>
        </pc:spChg>
        <pc:spChg chg="mod">
          <ac:chgData name="Serkan Emen" userId="1c7928363d35ece6" providerId="LiveId" clId="{AD4DBC35-3286-4599-8141-1A5D2BC1B895}" dt="2026-06-03T09:10:13.985" v="453"/>
          <ac:spMkLst>
            <pc:docMk/>
            <pc:sldMk cId="1380599738" sldId="266"/>
            <ac:spMk id="24" creationId="{9AE58FF9-405A-45B9-AAA4-E43C6E7504A3}"/>
          </ac:spMkLst>
        </pc:spChg>
        <pc:spChg chg="mod">
          <ac:chgData name="Serkan Emen" userId="1c7928363d35ece6" providerId="LiveId" clId="{AD4DBC35-3286-4599-8141-1A5D2BC1B895}" dt="2026-06-03T09:10:13.985" v="455"/>
          <ac:spMkLst>
            <pc:docMk/>
            <pc:sldMk cId="1380599738" sldId="266"/>
            <ac:spMk id="25" creationId="{FFB87816-C028-4C9C-AA76-4F4B61F41320}"/>
          </ac:spMkLst>
        </pc:spChg>
        <pc:spChg chg="mod">
          <ac:chgData name="Serkan Emen" userId="1c7928363d35ece6" providerId="LiveId" clId="{AD4DBC35-3286-4599-8141-1A5D2BC1B895}" dt="2026-06-03T09:10:13.985" v="457"/>
          <ac:spMkLst>
            <pc:docMk/>
            <pc:sldMk cId="1380599738" sldId="266"/>
            <ac:spMk id="26" creationId="{75AC2529-E268-4925-8E88-4627F11DA5FD}"/>
          </ac:spMkLst>
        </pc:spChg>
        <pc:spChg chg="mod">
          <ac:chgData name="Serkan Emen" userId="1c7928363d35ece6" providerId="LiveId" clId="{AD4DBC35-3286-4599-8141-1A5D2BC1B895}" dt="2026-06-03T09:10:14" v="459"/>
          <ac:spMkLst>
            <pc:docMk/>
            <pc:sldMk cId="1380599738" sldId="266"/>
            <ac:spMk id="27" creationId="{14E20177-D530-4F31-A7E4-C5481028B609}"/>
          </ac:spMkLst>
        </pc:spChg>
        <pc:spChg chg="mod">
          <ac:chgData name="Serkan Emen" userId="1c7928363d35ece6" providerId="LiveId" clId="{AD4DBC35-3286-4599-8141-1A5D2BC1B895}" dt="2026-06-03T09:10:14.008" v="461"/>
          <ac:spMkLst>
            <pc:docMk/>
            <pc:sldMk cId="1380599738" sldId="266"/>
            <ac:spMk id="28" creationId="{A86A9626-906E-4B5E-B3B5-094F1AF9CE48}"/>
          </ac:spMkLst>
        </pc:spChg>
        <pc:spChg chg="mod">
          <ac:chgData name="Serkan Emen" userId="1c7928363d35ece6" providerId="LiveId" clId="{AD4DBC35-3286-4599-8141-1A5D2BC1B895}" dt="2026-06-03T09:10:14.016" v="463"/>
          <ac:spMkLst>
            <pc:docMk/>
            <pc:sldMk cId="1380599738" sldId="266"/>
            <ac:spMk id="29" creationId="{251DBAA7-0CA6-4477-BB3C-B3ECBB638C4F}"/>
          </ac:spMkLst>
        </pc:spChg>
        <pc:spChg chg="mod">
          <ac:chgData name="Serkan Emen" userId="1c7928363d35ece6" providerId="LiveId" clId="{AD4DBC35-3286-4599-8141-1A5D2BC1B895}" dt="2026-06-03T09:10:14.023" v="465"/>
          <ac:spMkLst>
            <pc:docMk/>
            <pc:sldMk cId="1380599738" sldId="266"/>
            <ac:spMk id="30" creationId="{0B2FC564-AB2B-4AAF-8E5A-EE352CDD56A7}"/>
          </ac:spMkLst>
        </pc:spChg>
        <pc:spChg chg="mod">
          <ac:chgData name="Serkan Emen" userId="1c7928363d35ece6" providerId="LiveId" clId="{AD4DBC35-3286-4599-8141-1A5D2BC1B895}" dt="2026-06-03T09:10:14.027" v="467"/>
          <ac:spMkLst>
            <pc:docMk/>
            <pc:sldMk cId="1380599738" sldId="266"/>
            <ac:spMk id="31" creationId="{73B57184-8DD5-4D65-BCA1-2E3D73F966BD}"/>
          </ac:spMkLst>
        </pc:spChg>
        <pc:spChg chg="mod">
          <ac:chgData name="Serkan Emen" userId="1c7928363d35ece6" providerId="LiveId" clId="{AD4DBC35-3286-4599-8141-1A5D2BC1B895}" dt="2026-06-03T09:10:14.032" v="469"/>
          <ac:spMkLst>
            <pc:docMk/>
            <pc:sldMk cId="1380599738" sldId="266"/>
            <ac:spMk id="32" creationId="{3AB315F3-146D-4DC5-BAAF-97EAB401E94A}"/>
          </ac:spMkLst>
        </pc:spChg>
        <pc:spChg chg="mod">
          <ac:chgData name="Serkan Emen" userId="1c7928363d35ece6" providerId="LiveId" clId="{AD4DBC35-3286-4599-8141-1A5D2BC1B895}" dt="2026-06-03T09:10:14.032" v="471"/>
          <ac:spMkLst>
            <pc:docMk/>
            <pc:sldMk cId="1380599738" sldId="266"/>
            <ac:spMk id="33" creationId="{19C9F216-F0A2-4CB7-910E-38E1AAEB726C}"/>
          </ac:spMkLst>
        </pc:spChg>
        <pc:spChg chg="mod">
          <ac:chgData name="Serkan Emen" userId="1c7928363d35ece6" providerId="LiveId" clId="{AD4DBC35-3286-4599-8141-1A5D2BC1B895}" dt="2026-06-03T09:10:14.047" v="473"/>
          <ac:spMkLst>
            <pc:docMk/>
            <pc:sldMk cId="1380599738" sldId="266"/>
            <ac:spMk id="34" creationId="{D30164FB-DDC0-4C47-ABF9-E3AA2C7B20DE}"/>
          </ac:spMkLst>
        </pc:spChg>
        <pc:spChg chg="mod">
          <ac:chgData name="Serkan Emen" userId="1c7928363d35ece6" providerId="LiveId" clId="{AD4DBC35-3286-4599-8141-1A5D2BC1B895}" dt="2026-06-03T09:10:13.828" v="407"/>
          <ac:spMkLst>
            <pc:docMk/>
            <pc:sldMk cId="1380599738" sldId="266"/>
            <ac:spMk id="35" creationId="{5D517E31-8F7B-4BA7-990F-112A038D3DFD}"/>
          </ac:spMkLst>
        </pc:spChg>
        <pc:picChg chg="add mod">
          <ac:chgData name="Serkan Emen" userId="1c7928363d35ece6" providerId="LiveId" clId="{AD4DBC35-3286-4599-8141-1A5D2BC1B895}" dt="2026-06-03T09:10:14.096" v="475"/>
          <ac:picMkLst>
            <pc:docMk/>
            <pc:sldMk cId="1380599738" sldId="266"/>
            <ac:picMk id="37" creationId="{E1CA2BDB-1311-DC05-0839-ECBEB7F83EAF}"/>
          </ac:picMkLst>
        </pc:picChg>
      </pc:sldChg>
      <pc:sldChg chg="addSp modSp">
        <pc:chgData name="Serkan Emen" userId="1c7928363d35ece6" providerId="LiveId" clId="{AD4DBC35-3286-4599-8141-1A5D2BC1B895}" dt="2026-06-03T09:10:14.279" v="509"/>
        <pc:sldMkLst>
          <pc:docMk/>
          <pc:sldMk cId="283090026" sldId="267"/>
        </pc:sldMkLst>
        <pc:spChg chg="mod">
          <ac:chgData name="Serkan Emen" userId="1c7928363d35ece6" providerId="LiveId" clId="{AD4DBC35-3286-4599-8141-1A5D2BC1B895}" dt="2026-06-03T09:10:14.143" v="479"/>
          <ac:spMkLst>
            <pc:docMk/>
            <pc:sldMk cId="283090026" sldId="267"/>
            <ac:spMk id="2" creationId="{49C94A8F-5337-457B-871F-26313CCAF0B6}"/>
          </ac:spMkLst>
        </pc:spChg>
        <pc:spChg chg="mod">
          <ac:chgData name="Serkan Emen" userId="1c7928363d35ece6" providerId="LiveId" clId="{AD4DBC35-3286-4599-8141-1A5D2BC1B895}" dt="2026-06-03T09:10:14.143" v="481"/>
          <ac:spMkLst>
            <pc:docMk/>
            <pc:sldMk cId="283090026" sldId="267"/>
            <ac:spMk id="3" creationId="{DB79DF13-6587-4161-9B2F-64CCA9F5C1D1}"/>
          </ac:spMkLst>
        </pc:spChg>
        <pc:spChg chg="mod">
          <ac:chgData name="Serkan Emen" userId="1c7928363d35ece6" providerId="LiveId" clId="{AD4DBC35-3286-4599-8141-1A5D2BC1B895}" dt="2026-06-03T09:10:14.157" v="483"/>
          <ac:spMkLst>
            <pc:docMk/>
            <pc:sldMk cId="283090026" sldId="267"/>
            <ac:spMk id="4" creationId="{3576D021-2E9C-4065-9997-A115BDD2F914}"/>
          </ac:spMkLst>
        </pc:spChg>
        <pc:spChg chg="mod">
          <ac:chgData name="Serkan Emen" userId="1c7928363d35ece6" providerId="LiveId" clId="{AD4DBC35-3286-4599-8141-1A5D2BC1B895}" dt="2026-06-03T09:10:14.159" v="485"/>
          <ac:spMkLst>
            <pc:docMk/>
            <pc:sldMk cId="283090026" sldId="267"/>
            <ac:spMk id="5" creationId="{AC173A11-C601-4EA2-9C14-B7B7AB897220}"/>
          </ac:spMkLst>
        </pc:spChg>
        <pc:spChg chg="mod">
          <ac:chgData name="Serkan Emen" userId="1c7928363d35ece6" providerId="LiveId" clId="{AD4DBC35-3286-4599-8141-1A5D2BC1B895}" dt="2026-06-03T09:10:14.159" v="487"/>
          <ac:spMkLst>
            <pc:docMk/>
            <pc:sldMk cId="283090026" sldId="267"/>
            <ac:spMk id="6" creationId="{C3215D76-2DE7-4D7D-A82D-7245205C30FF}"/>
          </ac:spMkLst>
        </pc:spChg>
        <pc:spChg chg="mod">
          <ac:chgData name="Serkan Emen" userId="1c7928363d35ece6" providerId="LiveId" clId="{AD4DBC35-3286-4599-8141-1A5D2BC1B895}" dt="2026-06-03T09:10:14.175" v="489"/>
          <ac:spMkLst>
            <pc:docMk/>
            <pc:sldMk cId="283090026" sldId="267"/>
            <ac:spMk id="7" creationId="{77CB76C4-AB02-4B8D-A881-1A3FE35A3BC3}"/>
          </ac:spMkLst>
        </pc:spChg>
        <pc:spChg chg="mod">
          <ac:chgData name="Serkan Emen" userId="1c7928363d35ece6" providerId="LiveId" clId="{AD4DBC35-3286-4599-8141-1A5D2BC1B895}" dt="2026-06-03T09:10:14.175" v="491"/>
          <ac:spMkLst>
            <pc:docMk/>
            <pc:sldMk cId="283090026" sldId="267"/>
            <ac:spMk id="8" creationId="{F4BF86C2-C5B7-4785-B77C-0C334EC99F8A}"/>
          </ac:spMkLst>
        </pc:spChg>
        <pc:spChg chg="mod">
          <ac:chgData name="Serkan Emen" userId="1c7928363d35ece6" providerId="LiveId" clId="{AD4DBC35-3286-4599-8141-1A5D2BC1B895}" dt="2026-06-03T09:10:14.185" v="493"/>
          <ac:spMkLst>
            <pc:docMk/>
            <pc:sldMk cId="283090026" sldId="267"/>
            <ac:spMk id="9" creationId="{B1BDD203-1B45-494E-A7F6-A960A8B5CAAC}"/>
          </ac:spMkLst>
        </pc:spChg>
        <pc:spChg chg="mod">
          <ac:chgData name="Serkan Emen" userId="1c7928363d35ece6" providerId="LiveId" clId="{AD4DBC35-3286-4599-8141-1A5D2BC1B895}" dt="2026-06-03T09:10:14.191" v="495"/>
          <ac:spMkLst>
            <pc:docMk/>
            <pc:sldMk cId="283090026" sldId="267"/>
            <ac:spMk id="10" creationId="{4D3E313E-857C-4D5C-87CF-B780CFAD586B}"/>
          </ac:spMkLst>
        </pc:spChg>
        <pc:spChg chg="mod">
          <ac:chgData name="Serkan Emen" userId="1c7928363d35ece6" providerId="LiveId" clId="{AD4DBC35-3286-4599-8141-1A5D2BC1B895}" dt="2026-06-03T09:10:14.191" v="497"/>
          <ac:spMkLst>
            <pc:docMk/>
            <pc:sldMk cId="283090026" sldId="267"/>
            <ac:spMk id="11" creationId="{6B4AAAC9-0EB8-439E-84F4-F72CDE815DB5}"/>
          </ac:spMkLst>
        </pc:spChg>
        <pc:spChg chg="mod">
          <ac:chgData name="Serkan Emen" userId="1c7928363d35ece6" providerId="LiveId" clId="{AD4DBC35-3286-4599-8141-1A5D2BC1B895}" dt="2026-06-03T09:10:14.205" v="499"/>
          <ac:spMkLst>
            <pc:docMk/>
            <pc:sldMk cId="283090026" sldId="267"/>
            <ac:spMk id="12" creationId="{0F7350CB-26D1-4318-A516-AD7755550421}"/>
          </ac:spMkLst>
        </pc:spChg>
        <pc:spChg chg="mod">
          <ac:chgData name="Serkan Emen" userId="1c7928363d35ece6" providerId="LiveId" clId="{AD4DBC35-3286-4599-8141-1A5D2BC1B895}" dt="2026-06-03T09:10:14.210" v="501"/>
          <ac:spMkLst>
            <pc:docMk/>
            <pc:sldMk cId="283090026" sldId="267"/>
            <ac:spMk id="13" creationId="{64612953-16F3-4F28-8EE2-6AFDE9192F44}"/>
          </ac:spMkLst>
        </pc:spChg>
        <pc:spChg chg="mod">
          <ac:chgData name="Serkan Emen" userId="1c7928363d35ece6" providerId="LiveId" clId="{AD4DBC35-3286-4599-8141-1A5D2BC1B895}" dt="2026-06-03T09:10:14.210" v="503"/>
          <ac:spMkLst>
            <pc:docMk/>
            <pc:sldMk cId="283090026" sldId="267"/>
            <ac:spMk id="14" creationId="{22FD0BC4-29B2-4F81-AF2F-8FA5D9234B9B}"/>
          </ac:spMkLst>
        </pc:spChg>
        <pc:spChg chg="mod">
          <ac:chgData name="Serkan Emen" userId="1c7928363d35ece6" providerId="LiveId" clId="{AD4DBC35-3286-4599-8141-1A5D2BC1B895}" dt="2026-06-03T09:10:14.221" v="505"/>
          <ac:spMkLst>
            <pc:docMk/>
            <pc:sldMk cId="283090026" sldId="267"/>
            <ac:spMk id="15" creationId="{B5D6B259-5944-4DE7-BD0B-56C8BB02DE0E}"/>
          </ac:spMkLst>
        </pc:spChg>
        <pc:spChg chg="mod">
          <ac:chgData name="Serkan Emen" userId="1c7928363d35ece6" providerId="LiveId" clId="{AD4DBC35-3286-4599-8141-1A5D2BC1B895}" dt="2026-06-03T09:10:14.221" v="507"/>
          <ac:spMkLst>
            <pc:docMk/>
            <pc:sldMk cId="283090026" sldId="267"/>
            <ac:spMk id="16" creationId="{76C9A649-7089-4A0D-BEBB-1F2C07BC3FD0}"/>
          </ac:spMkLst>
        </pc:spChg>
        <pc:spChg chg="mod">
          <ac:chgData name="Serkan Emen" userId="1c7928363d35ece6" providerId="LiveId" clId="{AD4DBC35-3286-4599-8141-1A5D2BC1B895}" dt="2026-06-03T09:10:14.127" v="477"/>
          <ac:spMkLst>
            <pc:docMk/>
            <pc:sldMk cId="283090026" sldId="267"/>
            <ac:spMk id="17" creationId="{0CBD5987-D763-4119-AF01-0FAE4CDA202A}"/>
          </ac:spMkLst>
        </pc:spChg>
        <pc:picChg chg="add mod">
          <ac:chgData name="Serkan Emen" userId="1c7928363d35ece6" providerId="LiveId" clId="{AD4DBC35-3286-4599-8141-1A5D2BC1B895}" dt="2026-06-03T09:10:14.279" v="509"/>
          <ac:picMkLst>
            <pc:docMk/>
            <pc:sldMk cId="283090026" sldId="267"/>
            <ac:picMk id="19" creationId="{9EE4A43E-6BEB-473D-D513-13BF93CE3799}"/>
          </ac:picMkLst>
        </pc:picChg>
      </pc:sldChg>
      <pc:sldChg chg="addSp modSp">
        <pc:chgData name="Serkan Emen" userId="1c7928363d35ece6" providerId="LiveId" clId="{AD4DBC35-3286-4599-8141-1A5D2BC1B895}" dt="2026-06-03T09:10:14.481" v="549"/>
        <pc:sldMkLst>
          <pc:docMk/>
          <pc:sldMk cId="1074378756" sldId="268"/>
        </pc:sldMkLst>
        <pc:spChg chg="mod">
          <ac:chgData name="Serkan Emen" userId="1c7928363d35ece6" providerId="LiveId" clId="{AD4DBC35-3286-4599-8141-1A5D2BC1B895}" dt="2026-06-03T09:10:14.316" v="513"/>
          <ac:spMkLst>
            <pc:docMk/>
            <pc:sldMk cId="1074378756" sldId="268"/>
            <ac:spMk id="2" creationId="{518229E6-4D96-4804-9FA0-427E169E8947}"/>
          </ac:spMkLst>
        </pc:spChg>
        <pc:spChg chg="mod">
          <ac:chgData name="Serkan Emen" userId="1c7928363d35ece6" providerId="LiveId" clId="{AD4DBC35-3286-4599-8141-1A5D2BC1B895}" dt="2026-06-03T09:10:14.325" v="515"/>
          <ac:spMkLst>
            <pc:docMk/>
            <pc:sldMk cId="1074378756" sldId="268"/>
            <ac:spMk id="3" creationId="{1FB2B2F5-4F82-43A2-93F2-0C53CF963299}"/>
          </ac:spMkLst>
        </pc:spChg>
        <pc:spChg chg="mod">
          <ac:chgData name="Serkan Emen" userId="1c7928363d35ece6" providerId="LiveId" clId="{AD4DBC35-3286-4599-8141-1A5D2BC1B895}" dt="2026-06-03T09:10:14.331" v="517"/>
          <ac:spMkLst>
            <pc:docMk/>
            <pc:sldMk cId="1074378756" sldId="268"/>
            <ac:spMk id="4" creationId="{71959F48-A310-4EE4-96DB-B01A75010824}"/>
          </ac:spMkLst>
        </pc:spChg>
        <pc:spChg chg="mod">
          <ac:chgData name="Serkan Emen" userId="1c7928363d35ece6" providerId="LiveId" clId="{AD4DBC35-3286-4599-8141-1A5D2BC1B895}" dt="2026-06-03T09:10:14.331" v="519"/>
          <ac:spMkLst>
            <pc:docMk/>
            <pc:sldMk cId="1074378756" sldId="268"/>
            <ac:spMk id="5" creationId="{D451FFF9-8AF1-40FF-B667-F30652FA645B}"/>
          </ac:spMkLst>
        </pc:spChg>
        <pc:spChg chg="mod">
          <ac:chgData name="Serkan Emen" userId="1c7928363d35ece6" providerId="LiveId" clId="{AD4DBC35-3286-4599-8141-1A5D2BC1B895}" dt="2026-06-03T09:10:14.346" v="521"/>
          <ac:spMkLst>
            <pc:docMk/>
            <pc:sldMk cId="1074378756" sldId="268"/>
            <ac:spMk id="6" creationId="{90125C61-80BB-4E28-9CFD-307639548C2A}"/>
          </ac:spMkLst>
        </pc:spChg>
        <pc:spChg chg="mod">
          <ac:chgData name="Serkan Emen" userId="1c7928363d35ece6" providerId="LiveId" clId="{AD4DBC35-3286-4599-8141-1A5D2BC1B895}" dt="2026-06-03T09:10:14.346" v="523"/>
          <ac:spMkLst>
            <pc:docMk/>
            <pc:sldMk cId="1074378756" sldId="268"/>
            <ac:spMk id="7" creationId="{E56AC250-6C18-4EC4-9799-B7EB72F03869}"/>
          </ac:spMkLst>
        </pc:spChg>
        <pc:spChg chg="mod">
          <ac:chgData name="Serkan Emen" userId="1c7928363d35ece6" providerId="LiveId" clId="{AD4DBC35-3286-4599-8141-1A5D2BC1B895}" dt="2026-06-03T09:10:14.362" v="525"/>
          <ac:spMkLst>
            <pc:docMk/>
            <pc:sldMk cId="1074378756" sldId="268"/>
            <ac:spMk id="8" creationId="{BD48CFED-8520-4D2E-BDA9-05C0B19887F2}"/>
          </ac:spMkLst>
        </pc:spChg>
        <pc:spChg chg="mod">
          <ac:chgData name="Serkan Emen" userId="1c7928363d35ece6" providerId="LiveId" clId="{AD4DBC35-3286-4599-8141-1A5D2BC1B895}" dt="2026-06-03T09:10:14.362" v="527"/>
          <ac:spMkLst>
            <pc:docMk/>
            <pc:sldMk cId="1074378756" sldId="268"/>
            <ac:spMk id="9" creationId="{B168233B-917B-4D21-834A-F2919E6EF45E}"/>
          </ac:spMkLst>
        </pc:spChg>
        <pc:spChg chg="mod">
          <ac:chgData name="Serkan Emen" userId="1c7928363d35ece6" providerId="LiveId" clId="{AD4DBC35-3286-4599-8141-1A5D2BC1B895}" dt="2026-06-03T09:10:14.373" v="529"/>
          <ac:spMkLst>
            <pc:docMk/>
            <pc:sldMk cId="1074378756" sldId="268"/>
            <ac:spMk id="10" creationId="{939F5E1F-E30D-4607-8E3F-EE45C96E59B0}"/>
          </ac:spMkLst>
        </pc:spChg>
        <pc:spChg chg="mod">
          <ac:chgData name="Serkan Emen" userId="1c7928363d35ece6" providerId="LiveId" clId="{AD4DBC35-3286-4599-8141-1A5D2BC1B895}" dt="2026-06-03T09:10:14.378" v="531"/>
          <ac:spMkLst>
            <pc:docMk/>
            <pc:sldMk cId="1074378756" sldId="268"/>
            <ac:spMk id="11" creationId="{8E8D96E3-7183-4389-B490-0CDB02C3FC02}"/>
          </ac:spMkLst>
        </pc:spChg>
        <pc:spChg chg="mod">
          <ac:chgData name="Serkan Emen" userId="1c7928363d35ece6" providerId="LiveId" clId="{AD4DBC35-3286-4599-8141-1A5D2BC1B895}" dt="2026-06-03T09:10:14.378" v="533"/>
          <ac:spMkLst>
            <pc:docMk/>
            <pc:sldMk cId="1074378756" sldId="268"/>
            <ac:spMk id="12" creationId="{58C95B41-1D83-4381-B021-A4093B0D561A}"/>
          </ac:spMkLst>
        </pc:spChg>
        <pc:spChg chg="mod">
          <ac:chgData name="Serkan Emen" userId="1c7928363d35ece6" providerId="LiveId" clId="{AD4DBC35-3286-4599-8141-1A5D2BC1B895}" dt="2026-06-03T09:10:14.393" v="535"/>
          <ac:spMkLst>
            <pc:docMk/>
            <pc:sldMk cId="1074378756" sldId="268"/>
            <ac:spMk id="13" creationId="{EEF49C68-02C7-4822-AD83-745121A067B1}"/>
          </ac:spMkLst>
        </pc:spChg>
        <pc:spChg chg="mod">
          <ac:chgData name="Serkan Emen" userId="1c7928363d35ece6" providerId="LiveId" clId="{AD4DBC35-3286-4599-8141-1A5D2BC1B895}" dt="2026-06-03T09:10:14.393" v="537"/>
          <ac:spMkLst>
            <pc:docMk/>
            <pc:sldMk cId="1074378756" sldId="268"/>
            <ac:spMk id="14" creationId="{18D839B0-DA37-4DBC-AE5A-70010FE7AB82}"/>
          </ac:spMkLst>
        </pc:spChg>
        <pc:spChg chg="mod">
          <ac:chgData name="Serkan Emen" userId="1c7928363d35ece6" providerId="LiveId" clId="{AD4DBC35-3286-4599-8141-1A5D2BC1B895}" dt="2026-06-03T09:10:14.409" v="539"/>
          <ac:spMkLst>
            <pc:docMk/>
            <pc:sldMk cId="1074378756" sldId="268"/>
            <ac:spMk id="15" creationId="{44A2B67F-8711-4203-A4D5-CBC4AB5A224E}"/>
          </ac:spMkLst>
        </pc:spChg>
        <pc:spChg chg="mod">
          <ac:chgData name="Serkan Emen" userId="1c7928363d35ece6" providerId="LiveId" clId="{AD4DBC35-3286-4599-8141-1A5D2BC1B895}" dt="2026-06-03T09:10:14.409" v="541"/>
          <ac:spMkLst>
            <pc:docMk/>
            <pc:sldMk cId="1074378756" sldId="268"/>
            <ac:spMk id="16" creationId="{ACC5F803-1384-4E71-8CF6-098535A49629}"/>
          </ac:spMkLst>
        </pc:spChg>
        <pc:spChg chg="mod">
          <ac:chgData name="Serkan Emen" userId="1c7928363d35ece6" providerId="LiveId" clId="{AD4DBC35-3286-4599-8141-1A5D2BC1B895}" dt="2026-06-03T09:10:14.423" v="543"/>
          <ac:spMkLst>
            <pc:docMk/>
            <pc:sldMk cId="1074378756" sldId="268"/>
            <ac:spMk id="17" creationId="{D1190645-3138-47E7-87D8-6617DAF631D4}"/>
          </ac:spMkLst>
        </pc:spChg>
        <pc:spChg chg="mod">
          <ac:chgData name="Serkan Emen" userId="1c7928363d35ece6" providerId="LiveId" clId="{AD4DBC35-3286-4599-8141-1A5D2BC1B895}" dt="2026-06-03T09:10:14.427" v="545"/>
          <ac:spMkLst>
            <pc:docMk/>
            <pc:sldMk cId="1074378756" sldId="268"/>
            <ac:spMk id="18" creationId="{02A41467-1F2A-40B8-A09C-6E3F654E5CA0}"/>
          </ac:spMkLst>
        </pc:spChg>
        <pc:spChg chg="mod">
          <ac:chgData name="Serkan Emen" userId="1c7928363d35ece6" providerId="LiveId" clId="{AD4DBC35-3286-4599-8141-1A5D2BC1B895}" dt="2026-06-03T09:10:14.433" v="547"/>
          <ac:spMkLst>
            <pc:docMk/>
            <pc:sldMk cId="1074378756" sldId="268"/>
            <ac:spMk id="19" creationId="{D7CA8424-35F8-4BA7-9C86-3123E2DCC4CE}"/>
          </ac:spMkLst>
        </pc:spChg>
        <pc:spChg chg="mod">
          <ac:chgData name="Serkan Emen" userId="1c7928363d35ece6" providerId="LiveId" clId="{AD4DBC35-3286-4599-8141-1A5D2BC1B895}" dt="2026-06-03T09:10:14.316" v="511"/>
          <ac:spMkLst>
            <pc:docMk/>
            <pc:sldMk cId="1074378756" sldId="268"/>
            <ac:spMk id="20" creationId="{B60FE1F9-41D8-4A40-960C-6D55CF834E23}"/>
          </ac:spMkLst>
        </pc:spChg>
        <pc:picChg chg="add mod">
          <ac:chgData name="Serkan Emen" userId="1c7928363d35ece6" providerId="LiveId" clId="{AD4DBC35-3286-4599-8141-1A5D2BC1B895}" dt="2026-06-03T09:10:14.481" v="549"/>
          <ac:picMkLst>
            <pc:docMk/>
            <pc:sldMk cId="1074378756" sldId="268"/>
            <ac:picMk id="22" creationId="{5E62C2BE-04B7-DBA1-D61A-93339885723F}"/>
          </ac:picMkLst>
        </pc:picChg>
      </pc:sldChg>
      <pc:sldChg chg="addSp modSp">
        <pc:chgData name="Serkan Emen" userId="1c7928363d35ece6" providerId="LiveId" clId="{AD4DBC35-3286-4599-8141-1A5D2BC1B895}" dt="2026-06-03T09:10:14.676" v="583"/>
        <pc:sldMkLst>
          <pc:docMk/>
          <pc:sldMk cId="1570974234" sldId="269"/>
        </pc:sldMkLst>
        <pc:spChg chg="mod">
          <ac:chgData name="Serkan Emen" userId="1c7928363d35ece6" providerId="LiveId" clId="{AD4DBC35-3286-4599-8141-1A5D2BC1B895}" dt="2026-06-03T09:10:14.528" v="553"/>
          <ac:spMkLst>
            <pc:docMk/>
            <pc:sldMk cId="1570974234" sldId="269"/>
            <ac:spMk id="2" creationId="{2A4C76CF-C04F-466C-9E9B-FF1E80755F73}"/>
          </ac:spMkLst>
        </pc:spChg>
        <pc:spChg chg="mod">
          <ac:chgData name="Serkan Emen" userId="1c7928363d35ece6" providerId="LiveId" clId="{AD4DBC35-3286-4599-8141-1A5D2BC1B895}" dt="2026-06-03T09:10:14.534" v="555"/>
          <ac:spMkLst>
            <pc:docMk/>
            <pc:sldMk cId="1570974234" sldId="269"/>
            <ac:spMk id="3" creationId="{0C8C9D6D-8D26-4320-8813-E6989A288852}"/>
          </ac:spMkLst>
        </pc:spChg>
        <pc:spChg chg="mod">
          <ac:chgData name="Serkan Emen" userId="1c7928363d35ece6" providerId="LiveId" clId="{AD4DBC35-3286-4599-8141-1A5D2BC1B895}" dt="2026-06-03T09:10:14.534" v="557"/>
          <ac:spMkLst>
            <pc:docMk/>
            <pc:sldMk cId="1570974234" sldId="269"/>
            <ac:spMk id="4" creationId="{1783E881-92C8-4F15-B16A-A9D76AA8A706}"/>
          </ac:spMkLst>
        </pc:spChg>
        <pc:spChg chg="mod">
          <ac:chgData name="Serkan Emen" userId="1c7928363d35ece6" providerId="LiveId" clId="{AD4DBC35-3286-4599-8141-1A5D2BC1B895}" dt="2026-06-03T09:10:14.549" v="559"/>
          <ac:spMkLst>
            <pc:docMk/>
            <pc:sldMk cId="1570974234" sldId="269"/>
            <ac:spMk id="5" creationId="{3073AB3F-EE36-4EB0-A7E0-BAAA9D60F049}"/>
          </ac:spMkLst>
        </pc:spChg>
        <pc:spChg chg="mod">
          <ac:chgData name="Serkan Emen" userId="1c7928363d35ece6" providerId="LiveId" clId="{AD4DBC35-3286-4599-8141-1A5D2BC1B895}" dt="2026-06-03T09:10:14.557" v="561"/>
          <ac:spMkLst>
            <pc:docMk/>
            <pc:sldMk cId="1570974234" sldId="269"/>
            <ac:spMk id="6" creationId="{EC024193-8BA8-4586-B729-92154677C101}"/>
          </ac:spMkLst>
        </pc:spChg>
        <pc:spChg chg="mod">
          <ac:chgData name="Serkan Emen" userId="1c7928363d35ece6" providerId="LiveId" clId="{AD4DBC35-3286-4599-8141-1A5D2BC1B895}" dt="2026-06-03T09:10:14.557" v="563"/>
          <ac:spMkLst>
            <pc:docMk/>
            <pc:sldMk cId="1570974234" sldId="269"/>
            <ac:spMk id="7" creationId="{3B76E070-C09A-4441-8CED-39344DFF9478}"/>
          </ac:spMkLst>
        </pc:spChg>
        <pc:spChg chg="mod">
          <ac:chgData name="Serkan Emen" userId="1c7928363d35ece6" providerId="LiveId" clId="{AD4DBC35-3286-4599-8141-1A5D2BC1B895}" dt="2026-06-03T09:10:14.565" v="565"/>
          <ac:spMkLst>
            <pc:docMk/>
            <pc:sldMk cId="1570974234" sldId="269"/>
            <ac:spMk id="8" creationId="{2451898E-FE75-48BE-BD5E-6E22FD0CD2CD}"/>
          </ac:spMkLst>
        </pc:spChg>
        <pc:spChg chg="mod">
          <ac:chgData name="Serkan Emen" userId="1c7928363d35ece6" providerId="LiveId" clId="{AD4DBC35-3286-4599-8141-1A5D2BC1B895}" dt="2026-06-03T09:10:14.576" v="567"/>
          <ac:spMkLst>
            <pc:docMk/>
            <pc:sldMk cId="1570974234" sldId="269"/>
            <ac:spMk id="9" creationId="{BCA66026-FCB6-40D9-AB4C-3CEB854A8CC5}"/>
          </ac:spMkLst>
        </pc:spChg>
        <pc:spChg chg="mod">
          <ac:chgData name="Serkan Emen" userId="1c7928363d35ece6" providerId="LiveId" clId="{AD4DBC35-3286-4599-8141-1A5D2BC1B895}" dt="2026-06-03T09:10:14.581" v="569"/>
          <ac:spMkLst>
            <pc:docMk/>
            <pc:sldMk cId="1570974234" sldId="269"/>
            <ac:spMk id="10" creationId="{A2C0598B-E0FD-40DE-A326-1C595B02CE37}"/>
          </ac:spMkLst>
        </pc:spChg>
        <pc:spChg chg="mod">
          <ac:chgData name="Serkan Emen" userId="1c7928363d35ece6" providerId="LiveId" clId="{AD4DBC35-3286-4599-8141-1A5D2BC1B895}" dt="2026-06-03T09:10:14.591" v="571"/>
          <ac:spMkLst>
            <pc:docMk/>
            <pc:sldMk cId="1570974234" sldId="269"/>
            <ac:spMk id="11" creationId="{08400D45-B6E9-46D0-935B-6EAD78A92898}"/>
          </ac:spMkLst>
        </pc:spChg>
        <pc:spChg chg="mod">
          <ac:chgData name="Serkan Emen" userId="1c7928363d35ece6" providerId="LiveId" clId="{AD4DBC35-3286-4599-8141-1A5D2BC1B895}" dt="2026-06-03T09:10:14.597" v="573"/>
          <ac:spMkLst>
            <pc:docMk/>
            <pc:sldMk cId="1570974234" sldId="269"/>
            <ac:spMk id="12" creationId="{CAAC7F1D-0772-4581-A795-4B837AFE3368}"/>
          </ac:spMkLst>
        </pc:spChg>
        <pc:spChg chg="mod">
          <ac:chgData name="Serkan Emen" userId="1c7928363d35ece6" providerId="LiveId" clId="{AD4DBC35-3286-4599-8141-1A5D2BC1B895}" dt="2026-06-03T09:10:14.597" v="575"/>
          <ac:spMkLst>
            <pc:docMk/>
            <pc:sldMk cId="1570974234" sldId="269"/>
            <ac:spMk id="13" creationId="{F5D2B2C3-C5F6-4354-A3B9-6B88234A8543}"/>
          </ac:spMkLst>
        </pc:spChg>
        <pc:spChg chg="mod">
          <ac:chgData name="Serkan Emen" userId="1c7928363d35ece6" providerId="LiveId" clId="{AD4DBC35-3286-4599-8141-1A5D2BC1B895}" dt="2026-06-03T09:10:14.612" v="577"/>
          <ac:spMkLst>
            <pc:docMk/>
            <pc:sldMk cId="1570974234" sldId="269"/>
            <ac:spMk id="14" creationId="{522D9E88-7C9A-4357-94B3-114212838DF3}"/>
          </ac:spMkLst>
        </pc:spChg>
        <pc:spChg chg="mod">
          <ac:chgData name="Serkan Emen" userId="1c7928363d35ece6" providerId="LiveId" clId="{AD4DBC35-3286-4599-8141-1A5D2BC1B895}" dt="2026-06-03T09:10:14.612" v="579"/>
          <ac:spMkLst>
            <pc:docMk/>
            <pc:sldMk cId="1570974234" sldId="269"/>
            <ac:spMk id="15" creationId="{9A531D58-9E01-4CD7-8127-7B4932AF3948}"/>
          </ac:spMkLst>
        </pc:spChg>
        <pc:spChg chg="mod">
          <ac:chgData name="Serkan Emen" userId="1c7928363d35ece6" providerId="LiveId" clId="{AD4DBC35-3286-4599-8141-1A5D2BC1B895}" dt="2026-06-03T09:10:14.628" v="581"/>
          <ac:spMkLst>
            <pc:docMk/>
            <pc:sldMk cId="1570974234" sldId="269"/>
            <ac:spMk id="16" creationId="{2F34E98D-EAEF-44D8-AC58-F58C558337C7}"/>
          </ac:spMkLst>
        </pc:spChg>
        <pc:spChg chg="mod">
          <ac:chgData name="Serkan Emen" userId="1c7928363d35ece6" providerId="LiveId" clId="{AD4DBC35-3286-4599-8141-1A5D2BC1B895}" dt="2026-06-03T09:10:14.518" v="551"/>
          <ac:spMkLst>
            <pc:docMk/>
            <pc:sldMk cId="1570974234" sldId="269"/>
            <ac:spMk id="17" creationId="{7DA8EBCE-55A8-4F44-84F1-D16D93C02F8E}"/>
          </ac:spMkLst>
        </pc:spChg>
        <pc:picChg chg="add mod">
          <ac:chgData name="Serkan Emen" userId="1c7928363d35ece6" providerId="LiveId" clId="{AD4DBC35-3286-4599-8141-1A5D2BC1B895}" dt="2026-06-03T09:10:14.676" v="583"/>
          <ac:picMkLst>
            <pc:docMk/>
            <pc:sldMk cId="1570974234" sldId="269"/>
            <ac:picMk id="19" creationId="{DAB459C7-C4DA-80F4-FFC6-C727EBFB2A84}"/>
          </ac:picMkLst>
        </pc:picChg>
      </pc:sldChg>
      <pc:sldChg chg="addSp modSp">
        <pc:chgData name="Serkan Emen" userId="1c7928363d35ece6" providerId="LiveId" clId="{AD4DBC35-3286-4599-8141-1A5D2BC1B895}" dt="2026-06-03T09:10:14.958" v="641"/>
        <pc:sldMkLst>
          <pc:docMk/>
          <pc:sldMk cId="643746423" sldId="270"/>
        </pc:sldMkLst>
        <pc:spChg chg="mod">
          <ac:chgData name="Serkan Emen" userId="1c7928363d35ece6" providerId="LiveId" clId="{AD4DBC35-3286-4599-8141-1A5D2BC1B895}" dt="2026-06-03T09:10:14.758" v="587"/>
          <ac:spMkLst>
            <pc:docMk/>
            <pc:sldMk cId="643746423" sldId="270"/>
            <ac:spMk id="2" creationId="{78A2F121-BB96-4756-BACB-9C76C43CC7FD}"/>
          </ac:spMkLst>
        </pc:spChg>
        <pc:spChg chg="mod">
          <ac:chgData name="Serkan Emen" userId="1c7928363d35ece6" providerId="LiveId" clId="{AD4DBC35-3286-4599-8141-1A5D2BC1B895}" dt="2026-06-03T09:10:14.758" v="589"/>
          <ac:spMkLst>
            <pc:docMk/>
            <pc:sldMk cId="643746423" sldId="270"/>
            <ac:spMk id="3" creationId="{7497CAE4-0EB1-46EE-8D93-F9BF2FC063B7}"/>
          </ac:spMkLst>
        </pc:spChg>
        <pc:spChg chg="mod">
          <ac:chgData name="Serkan Emen" userId="1c7928363d35ece6" providerId="LiveId" clId="{AD4DBC35-3286-4599-8141-1A5D2BC1B895}" dt="2026-06-03T09:10:14.767" v="591"/>
          <ac:spMkLst>
            <pc:docMk/>
            <pc:sldMk cId="643746423" sldId="270"/>
            <ac:spMk id="4" creationId="{AB130ABC-BDD3-4186-87AF-155E975CAA50}"/>
          </ac:spMkLst>
        </pc:spChg>
        <pc:spChg chg="mod">
          <ac:chgData name="Serkan Emen" userId="1c7928363d35ece6" providerId="LiveId" clId="{AD4DBC35-3286-4599-8141-1A5D2BC1B895}" dt="2026-06-03T09:10:14.777" v="593"/>
          <ac:spMkLst>
            <pc:docMk/>
            <pc:sldMk cId="643746423" sldId="270"/>
            <ac:spMk id="5" creationId="{E5DF1A23-A6E7-4ABF-8548-1CCCA44C6CBC}"/>
          </ac:spMkLst>
        </pc:spChg>
        <pc:spChg chg="mod">
          <ac:chgData name="Serkan Emen" userId="1c7928363d35ece6" providerId="LiveId" clId="{AD4DBC35-3286-4599-8141-1A5D2BC1B895}" dt="2026-06-03T09:10:14.783" v="595"/>
          <ac:spMkLst>
            <pc:docMk/>
            <pc:sldMk cId="643746423" sldId="270"/>
            <ac:spMk id="6" creationId="{02594A2D-3A6F-4672-81E3-727AF225138B}"/>
          </ac:spMkLst>
        </pc:spChg>
        <pc:spChg chg="mod">
          <ac:chgData name="Serkan Emen" userId="1c7928363d35ece6" providerId="LiveId" clId="{AD4DBC35-3286-4599-8141-1A5D2BC1B895}" dt="2026-06-03T09:10:14.791" v="597"/>
          <ac:spMkLst>
            <pc:docMk/>
            <pc:sldMk cId="643746423" sldId="270"/>
            <ac:spMk id="7" creationId="{569098AA-217E-4409-86A3-F063039E24CC}"/>
          </ac:spMkLst>
        </pc:spChg>
        <pc:spChg chg="mod">
          <ac:chgData name="Serkan Emen" userId="1c7928363d35ece6" providerId="LiveId" clId="{AD4DBC35-3286-4599-8141-1A5D2BC1B895}" dt="2026-06-03T09:10:14.799" v="599"/>
          <ac:spMkLst>
            <pc:docMk/>
            <pc:sldMk cId="643746423" sldId="270"/>
            <ac:spMk id="8" creationId="{EB6A86F9-0F07-4458-8E85-11BCA7297159}"/>
          </ac:spMkLst>
        </pc:spChg>
        <pc:spChg chg="mod">
          <ac:chgData name="Serkan Emen" userId="1c7928363d35ece6" providerId="LiveId" clId="{AD4DBC35-3286-4599-8141-1A5D2BC1B895}" dt="2026-06-03T09:10:14.804" v="601"/>
          <ac:spMkLst>
            <pc:docMk/>
            <pc:sldMk cId="643746423" sldId="270"/>
            <ac:spMk id="9" creationId="{CFECDD55-3079-4919-9297-60B815F7DF96}"/>
          </ac:spMkLst>
        </pc:spChg>
        <pc:spChg chg="mod">
          <ac:chgData name="Serkan Emen" userId="1c7928363d35ece6" providerId="LiveId" clId="{AD4DBC35-3286-4599-8141-1A5D2BC1B895}" dt="2026-06-03T09:10:14.810" v="603"/>
          <ac:spMkLst>
            <pc:docMk/>
            <pc:sldMk cId="643746423" sldId="270"/>
            <ac:spMk id="10" creationId="{D7CBB05A-4505-4ACA-AFB0-4F5B83C65200}"/>
          </ac:spMkLst>
        </pc:spChg>
        <pc:spChg chg="mod">
          <ac:chgData name="Serkan Emen" userId="1c7928363d35ece6" providerId="LiveId" clId="{AD4DBC35-3286-4599-8141-1A5D2BC1B895}" dt="2026-06-03T09:10:14.815" v="605"/>
          <ac:spMkLst>
            <pc:docMk/>
            <pc:sldMk cId="643746423" sldId="270"/>
            <ac:spMk id="11" creationId="{7A44B696-A7E1-44DC-8868-919D8D09F030}"/>
          </ac:spMkLst>
        </pc:spChg>
        <pc:spChg chg="mod">
          <ac:chgData name="Serkan Emen" userId="1c7928363d35ece6" providerId="LiveId" clId="{AD4DBC35-3286-4599-8141-1A5D2BC1B895}" dt="2026-06-03T09:10:14.821" v="607"/>
          <ac:spMkLst>
            <pc:docMk/>
            <pc:sldMk cId="643746423" sldId="270"/>
            <ac:spMk id="12" creationId="{42082F44-AF9E-479B-895A-AB4A5731BA49}"/>
          </ac:spMkLst>
        </pc:spChg>
        <pc:spChg chg="mod">
          <ac:chgData name="Serkan Emen" userId="1c7928363d35ece6" providerId="LiveId" clId="{AD4DBC35-3286-4599-8141-1A5D2BC1B895}" dt="2026-06-03T09:10:14.824" v="609"/>
          <ac:spMkLst>
            <pc:docMk/>
            <pc:sldMk cId="643746423" sldId="270"/>
            <ac:spMk id="13" creationId="{42F1BF1A-EDE8-499E-B93A-77A35416B31F}"/>
          </ac:spMkLst>
        </pc:spChg>
        <pc:spChg chg="mod">
          <ac:chgData name="Serkan Emen" userId="1c7928363d35ece6" providerId="LiveId" clId="{AD4DBC35-3286-4599-8141-1A5D2BC1B895}" dt="2026-06-03T09:10:14.829" v="611"/>
          <ac:spMkLst>
            <pc:docMk/>
            <pc:sldMk cId="643746423" sldId="270"/>
            <ac:spMk id="14" creationId="{3E5BF0FA-2DCF-46C0-8394-D69E0124EDD3}"/>
          </ac:spMkLst>
        </pc:spChg>
        <pc:spChg chg="mod">
          <ac:chgData name="Serkan Emen" userId="1c7928363d35ece6" providerId="LiveId" clId="{AD4DBC35-3286-4599-8141-1A5D2BC1B895}" dt="2026-06-03T09:10:14.829" v="613"/>
          <ac:spMkLst>
            <pc:docMk/>
            <pc:sldMk cId="643746423" sldId="270"/>
            <ac:spMk id="15" creationId="{9F0243F8-F3BB-4DFF-92F4-32ED367FD96B}"/>
          </ac:spMkLst>
        </pc:spChg>
        <pc:spChg chg="mod">
          <ac:chgData name="Serkan Emen" userId="1c7928363d35ece6" providerId="LiveId" clId="{AD4DBC35-3286-4599-8141-1A5D2BC1B895}" dt="2026-06-03T09:10:14.845" v="615"/>
          <ac:spMkLst>
            <pc:docMk/>
            <pc:sldMk cId="643746423" sldId="270"/>
            <ac:spMk id="16" creationId="{B0EE6582-F761-4212-BFC8-A5025FD3C4A6}"/>
          </ac:spMkLst>
        </pc:spChg>
        <pc:spChg chg="mod">
          <ac:chgData name="Serkan Emen" userId="1c7928363d35ece6" providerId="LiveId" clId="{AD4DBC35-3286-4599-8141-1A5D2BC1B895}" dt="2026-06-03T09:10:14.845" v="617"/>
          <ac:spMkLst>
            <pc:docMk/>
            <pc:sldMk cId="643746423" sldId="270"/>
            <ac:spMk id="17" creationId="{6C527E7A-68B0-47D9-B41D-9B4B697B101F}"/>
          </ac:spMkLst>
        </pc:spChg>
        <pc:spChg chg="mod">
          <ac:chgData name="Serkan Emen" userId="1c7928363d35ece6" providerId="LiveId" clId="{AD4DBC35-3286-4599-8141-1A5D2BC1B895}" dt="2026-06-03T09:10:14.858" v="619"/>
          <ac:spMkLst>
            <pc:docMk/>
            <pc:sldMk cId="643746423" sldId="270"/>
            <ac:spMk id="18" creationId="{BBD2DC98-50A0-4C5C-82F2-1968E31DD2F8}"/>
          </ac:spMkLst>
        </pc:spChg>
        <pc:spChg chg="mod">
          <ac:chgData name="Serkan Emen" userId="1c7928363d35ece6" providerId="LiveId" clId="{AD4DBC35-3286-4599-8141-1A5D2BC1B895}" dt="2026-06-03T09:10:14.861" v="621"/>
          <ac:spMkLst>
            <pc:docMk/>
            <pc:sldMk cId="643746423" sldId="270"/>
            <ac:spMk id="19" creationId="{EA96740E-7554-4FF3-8F45-03A1009C88D8}"/>
          </ac:spMkLst>
        </pc:spChg>
        <pc:spChg chg="mod">
          <ac:chgData name="Serkan Emen" userId="1c7928363d35ece6" providerId="LiveId" clId="{AD4DBC35-3286-4599-8141-1A5D2BC1B895}" dt="2026-06-03T09:10:14.861" v="623"/>
          <ac:spMkLst>
            <pc:docMk/>
            <pc:sldMk cId="643746423" sldId="270"/>
            <ac:spMk id="20" creationId="{A0EBC39C-484B-45B1-944B-70398D732120}"/>
          </ac:spMkLst>
        </pc:spChg>
        <pc:spChg chg="mod">
          <ac:chgData name="Serkan Emen" userId="1c7928363d35ece6" providerId="LiveId" clId="{AD4DBC35-3286-4599-8141-1A5D2BC1B895}" dt="2026-06-03T09:10:14.876" v="625"/>
          <ac:spMkLst>
            <pc:docMk/>
            <pc:sldMk cId="643746423" sldId="270"/>
            <ac:spMk id="21" creationId="{2631C4D1-F6CA-48FB-A4D1-50964B3221C3}"/>
          </ac:spMkLst>
        </pc:spChg>
        <pc:spChg chg="mod">
          <ac:chgData name="Serkan Emen" userId="1c7928363d35ece6" providerId="LiveId" clId="{AD4DBC35-3286-4599-8141-1A5D2BC1B895}" dt="2026-06-03T09:10:14.876" v="627"/>
          <ac:spMkLst>
            <pc:docMk/>
            <pc:sldMk cId="643746423" sldId="270"/>
            <ac:spMk id="22" creationId="{CCC49D92-5E38-4E99-8E1D-3504253951E3}"/>
          </ac:spMkLst>
        </pc:spChg>
        <pc:spChg chg="mod">
          <ac:chgData name="Serkan Emen" userId="1c7928363d35ece6" providerId="LiveId" clId="{AD4DBC35-3286-4599-8141-1A5D2BC1B895}" dt="2026-06-03T09:10:14.887" v="629"/>
          <ac:spMkLst>
            <pc:docMk/>
            <pc:sldMk cId="643746423" sldId="270"/>
            <ac:spMk id="23" creationId="{8035FFCA-DF90-410C-8001-669FA6A888BA}"/>
          </ac:spMkLst>
        </pc:spChg>
        <pc:spChg chg="mod">
          <ac:chgData name="Serkan Emen" userId="1c7928363d35ece6" providerId="LiveId" clId="{AD4DBC35-3286-4599-8141-1A5D2BC1B895}" dt="2026-06-03T09:10:14.892" v="631"/>
          <ac:spMkLst>
            <pc:docMk/>
            <pc:sldMk cId="643746423" sldId="270"/>
            <ac:spMk id="24" creationId="{849FBB9D-EA54-492F-B80A-7111D1300BBF}"/>
          </ac:spMkLst>
        </pc:spChg>
        <pc:spChg chg="mod">
          <ac:chgData name="Serkan Emen" userId="1c7928363d35ece6" providerId="LiveId" clId="{AD4DBC35-3286-4599-8141-1A5D2BC1B895}" dt="2026-06-03T09:10:14.892" v="633"/>
          <ac:spMkLst>
            <pc:docMk/>
            <pc:sldMk cId="643746423" sldId="270"/>
            <ac:spMk id="25" creationId="{06CF0D9B-3B7C-4FA0-9EA8-B24990F04A17}"/>
          </ac:spMkLst>
        </pc:spChg>
        <pc:spChg chg="mod">
          <ac:chgData name="Serkan Emen" userId="1c7928363d35ece6" providerId="LiveId" clId="{AD4DBC35-3286-4599-8141-1A5D2BC1B895}" dt="2026-06-03T09:10:14.892" v="635"/>
          <ac:spMkLst>
            <pc:docMk/>
            <pc:sldMk cId="643746423" sldId="270"/>
            <ac:spMk id="26" creationId="{938DB143-3487-4CB8-ABB9-7744C224EA86}"/>
          </ac:spMkLst>
        </pc:spChg>
        <pc:spChg chg="mod">
          <ac:chgData name="Serkan Emen" userId="1c7928363d35ece6" providerId="LiveId" clId="{AD4DBC35-3286-4599-8141-1A5D2BC1B895}" dt="2026-06-03T09:10:14.908" v="637"/>
          <ac:spMkLst>
            <pc:docMk/>
            <pc:sldMk cId="643746423" sldId="270"/>
            <ac:spMk id="27" creationId="{729B4CDD-FB97-438C-A976-A0B607CF4916}"/>
          </ac:spMkLst>
        </pc:spChg>
        <pc:spChg chg="mod">
          <ac:chgData name="Serkan Emen" userId="1c7928363d35ece6" providerId="LiveId" clId="{AD4DBC35-3286-4599-8141-1A5D2BC1B895}" dt="2026-06-03T09:10:14.917" v="639"/>
          <ac:spMkLst>
            <pc:docMk/>
            <pc:sldMk cId="643746423" sldId="270"/>
            <ac:spMk id="28" creationId="{F40871A3-A3C1-43AA-B423-48F54169EC21}"/>
          </ac:spMkLst>
        </pc:spChg>
        <pc:spChg chg="mod">
          <ac:chgData name="Serkan Emen" userId="1c7928363d35ece6" providerId="LiveId" clId="{AD4DBC35-3286-4599-8141-1A5D2BC1B895}" dt="2026-06-03T09:10:14.735" v="585"/>
          <ac:spMkLst>
            <pc:docMk/>
            <pc:sldMk cId="643746423" sldId="270"/>
            <ac:spMk id="29" creationId="{8D947520-DD4C-4AA7-8C0E-D0560C82E46C}"/>
          </ac:spMkLst>
        </pc:spChg>
        <pc:picChg chg="add mod">
          <ac:chgData name="Serkan Emen" userId="1c7928363d35ece6" providerId="LiveId" clId="{AD4DBC35-3286-4599-8141-1A5D2BC1B895}" dt="2026-06-03T09:10:14.958" v="641"/>
          <ac:picMkLst>
            <pc:docMk/>
            <pc:sldMk cId="643746423" sldId="270"/>
            <ac:picMk id="31" creationId="{BC3C41B8-052D-925D-7535-AAB1DDDF9D57}"/>
          </ac:picMkLst>
        </pc:picChg>
      </pc:sldChg>
      <pc:sldChg chg="addSp modSp">
        <pc:chgData name="Serkan Emen" userId="1c7928363d35ece6" providerId="LiveId" clId="{AD4DBC35-3286-4599-8141-1A5D2BC1B895}" dt="2026-06-03T09:10:15.388" v="723"/>
        <pc:sldMkLst>
          <pc:docMk/>
          <pc:sldMk cId="204444399" sldId="271"/>
        </pc:sldMkLst>
        <pc:spChg chg="mod">
          <ac:chgData name="Serkan Emen" userId="1c7928363d35ece6" providerId="LiveId" clId="{AD4DBC35-3286-4599-8141-1A5D2BC1B895}" dt="2026-06-03T09:10:15.064" v="645"/>
          <ac:spMkLst>
            <pc:docMk/>
            <pc:sldMk cId="204444399" sldId="271"/>
            <ac:spMk id="2" creationId="{30D72B0F-96DE-4FE0-A3AF-572AB15578E4}"/>
          </ac:spMkLst>
        </pc:spChg>
        <pc:spChg chg="mod">
          <ac:chgData name="Serkan Emen" userId="1c7928363d35ece6" providerId="LiveId" clId="{AD4DBC35-3286-4599-8141-1A5D2BC1B895}" dt="2026-06-03T09:10:15.071" v="647"/>
          <ac:spMkLst>
            <pc:docMk/>
            <pc:sldMk cId="204444399" sldId="271"/>
            <ac:spMk id="3" creationId="{CE00224A-3F65-452C-A866-5910ADA23E87}"/>
          </ac:spMkLst>
        </pc:spChg>
        <pc:spChg chg="mod">
          <ac:chgData name="Serkan Emen" userId="1c7928363d35ece6" providerId="LiveId" clId="{AD4DBC35-3286-4599-8141-1A5D2BC1B895}" dt="2026-06-03T09:10:15.082" v="649"/>
          <ac:spMkLst>
            <pc:docMk/>
            <pc:sldMk cId="204444399" sldId="271"/>
            <ac:spMk id="4" creationId="{DAB33026-4825-4438-9AF0-7201E49EA123}"/>
          </ac:spMkLst>
        </pc:spChg>
        <pc:spChg chg="mod">
          <ac:chgData name="Serkan Emen" userId="1c7928363d35ece6" providerId="LiveId" clId="{AD4DBC35-3286-4599-8141-1A5D2BC1B895}" dt="2026-06-03T09:10:15.087" v="651"/>
          <ac:spMkLst>
            <pc:docMk/>
            <pc:sldMk cId="204444399" sldId="271"/>
            <ac:spMk id="5" creationId="{ACF430AF-432A-4BEB-8898-C83DA1D3E20B}"/>
          </ac:spMkLst>
        </pc:spChg>
        <pc:spChg chg="mod">
          <ac:chgData name="Serkan Emen" userId="1c7928363d35ece6" providerId="LiveId" clId="{AD4DBC35-3286-4599-8141-1A5D2BC1B895}" dt="2026-06-03T09:10:15.106" v="653"/>
          <ac:spMkLst>
            <pc:docMk/>
            <pc:sldMk cId="204444399" sldId="271"/>
            <ac:spMk id="6" creationId="{3FBB41FA-7181-4F41-B180-64C817849625}"/>
          </ac:spMkLst>
        </pc:spChg>
        <pc:spChg chg="mod">
          <ac:chgData name="Serkan Emen" userId="1c7928363d35ece6" providerId="LiveId" clId="{AD4DBC35-3286-4599-8141-1A5D2BC1B895}" dt="2026-06-03T09:10:15.106" v="655"/>
          <ac:spMkLst>
            <pc:docMk/>
            <pc:sldMk cId="204444399" sldId="271"/>
            <ac:spMk id="7" creationId="{44CF3170-DC2B-4638-AD94-7AE01A808DE1}"/>
          </ac:spMkLst>
        </pc:spChg>
        <pc:spChg chg="mod">
          <ac:chgData name="Serkan Emen" userId="1c7928363d35ece6" providerId="LiveId" clId="{AD4DBC35-3286-4599-8141-1A5D2BC1B895}" dt="2026-06-03T09:10:15.118" v="657"/>
          <ac:spMkLst>
            <pc:docMk/>
            <pc:sldMk cId="204444399" sldId="271"/>
            <ac:spMk id="8" creationId="{85CF6673-6B33-4515-9F55-124661AED219}"/>
          </ac:spMkLst>
        </pc:spChg>
        <pc:spChg chg="mod">
          <ac:chgData name="Serkan Emen" userId="1c7928363d35ece6" providerId="LiveId" clId="{AD4DBC35-3286-4599-8141-1A5D2BC1B895}" dt="2026-06-03T09:10:15.129" v="659"/>
          <ac:spMkLst>
            <pc:docMk/>
            <pc:sldMk cId="204444399" sldId="271"/>
            <ac:spMk id="9" creationId="{24C8A784-7A1F-4C9A-9E70-FCC0B9CCACB9}"/>
          </ac:spMkLst>
        </pc:spChg>
        <pc:spChg chg="mod">
          <ac:chgData name="Serkan Emen" userId="1c7928363d35ece6" providerId="LiveId" clId="{AD4DBC35-3286-4599-8141-1A5D2BC1B895}" dt="2026-06-03T09:10:15.134" v="661"/>
          <ac:spMkLst>
            <pc:docMk/>
            <pc:sldMk cId="204444399" sldId="271"/>
            <ac:spMk id="10" creationId="{925D0D40-37AC-448D-A161-B0D543F608C4}"/>
          </ac:spMkLst>
        </pc:spChg>
        <pc:spChg chg="mod">
          <ac:chgData name="Serkan Emen" userId="1c7928363d35ece6" providerId="LiveId" clId="{AD4DBC35-3286-4599-8141-1A5D2BC1B895}" dt="2026-06-03T09:10:15.134" v="663"/>
          <ac:spMkLst>
            <pc:docMk/>
            <pc:sldMk cId="204444399" sldId="271"/>
            <ac:spMk id="11" creationId="{906E96F2-8A58-4075-AADA-28B6BE35FB70}"/>
          </ac:spMkLst>
        </pc:spChg>
        <pc:spChg chg="mod">
          <ac:chgData name="Serkan Emen" userId="1c7928363d35ece6" providerId="LiveId" clId="{AD4DBC35-3286-4599-8141-1A5D2BC1B895}" dt="2026-06-03T09:10:15.150" v="665"/>
          <ac:spMkLst>
            <pc:docMk/>
            <pc:sldMk cId="204444399" sldId="271"/>
            <ac:spMk id="12" creationId="{05BA38E0-4F9B-4E60-A22E-ABA45B4C28CA}"/>
          </ac:spMkLst>
        </pc:spChg>
        <pc:spChg chg="mod">
          <ac:chgData name="Serkan Emen" userId="1c7928363d35ece6" providerId="LiveId" clId="{AD4DBC35-3286-4599-8141-1A5D2BC1B895}" dt="2026-06-03T09:10:15.156" v="667"/>
          <ac:spMkLst>
            <pc:docMk/>
            <pc:sldMk cId="204444399" sldId="271"/>
            <ac:spMk id="13" creationId="{4BF90CD5-549A-4E02-8F08-20FE67425DA6}"/>
          </ac:spMkLst>
        </pc:spChg>
        <pc:spChg chg="mod">
          <ac:chgData name="Serkan Emen" userId="1c7928363d35ece6" providerId="LiveId" clId="{AD4DBC35-3286-4599-8141-1A5D2BC1B895}" dt="2026-06-03T09:10:15.161" v="669"/>
          <ac:spMkLst>
            <pc:docMk/>
            <pc:sldMk cId="204444399" sldId="271"/>
            <ac:spMk id="14" creationId="{A6EA6EAC-06DA-4ED7-85E7-CE682AD0C313}"/>
          </ac:spMkLst>
        </pc:spChg>
        <pc:spChg chg="mod">
          <ac:chgData name="Serkan Emen" userId="1c7928363d35ece6" providerId="LiveId" clId="{AD4DBC35-3286-4599-8141-1A5D2BC1B895}" dt="2026-06-03T09:10:15.166" v="671"/>
          <ac:spMkLst>
            <pc:docMk/>
            <pc:sldMk cId="204444399" sldId="271"/>
            <ac:spMk id="15" creationId="{4064130F-1712-4E50-A9C3-198BED2E365E}"/>
          </ac:spMkLst>
        </pc:spChg>
        <pc:spChg chg="mod">
          <ac:chgData name="Serkan Emen" userId="1c7928363d35ece6" providerId="LiveId" clId="{AD4DBC35-3286-4599-8141-1A5D2BC1B895}" dt="2026-06-03T09:10:15.174" v="673"/>
          <ac:spMkLst>
            <pc:docMk/>
            <pc:sldMk cId="204444399" sldId="271"/>
            <ac:spMk id="16" creationId="{67CA4509-4DC1-4F1C-8836-FF663F1259B4}"/>
          </ac:spMkLst>
        </pc:spChg>
        <pc:spChg chg="mod">
          <ac:chgData name="Serkan Emen" userId="1c7928363d35ece6" providerId="LiveId" clId="{AD4DBC35-3286-4599-8141-1A5D2BC1B895}" dt="2026-06-03T09:10:15.176" v="675"/>
          <ac:spMkLst>
            <pc:docMk/>
            <pc:sldMk cId="204444399" sldId="271"/>
            <ac:spMk id="17" creationId="{40E840ED-F531-45ED-BB93-CBB0DFF79D04}"/>
          </ac:spMkLst>
        </pc:spChg>
        <pc:spChg chg="mod">
          <ac:chgData name="Serkan Emen" userId="1c7928363d35ece6" providerId="LiveId" clId="{AD4DBC35-3286-4599-8141-1A5D2BC1B895}" dt="2026-06-03T09:10:15.176" v="677"/>
          <ac:spMkLst>
            <pc:docMk/>
            <pc:sldMk cId="204444399" sldId="271"/>
            <ac:spMk id="18" creationId="{2A5BDE3D-116B-4495-987F-10E4AA355D18}"/>
          </ac:spMkLst>
        </pc:spChg>
        <pc:spChg chg="mod">
          <ac:chgData name="Serkan Emen" userId="1c7928363d35ece6" providerId="LiveId" clId="{AD4DBC35-3286-4599-8141-1A5D2BC1B895}" dt="2026-06-03T09:10:15.190" v="679"/>
          <ac:spMkLst>
            <pc:docMk/>
            <pc:sldMk cId="204444399" sldId="271"/>
            <ac:spMk id="19" creationId="{DE139280-1521-4735-B04C-E741BB1C2FB7}"/>
          </ac:spMkLst>
        </pc:spChg>
        <pc:spChg chg="mod">
          <ac:chgData name="Serkan Emen" userId="1c7928363d35ece6" providerId="LiveId" clId="{AD4DBC35-3286-4599-8141-1A5D2BC1B895}" dt="2026-06-03T09:10:15.190" v="681"/>
          <ac:spMkLst>
            <pc:docMk/>
            <pc:sldMk cId="204444399" sldId="271"/>
            <ac:spMk id="20" creationId="{340F1197-BE1E-4D19-AA63-6F58EE5CE3AC}"/>
          </ac:spMkLst>
        </pc:spChg>
        <pc:spChg chg="mod">
          <ac:chgData name="Serkan Emen" userId="1c7928363d35ece6" providerId="LiveId" clId="{AD4DBC35-3286-4599-8141-1A5D2BC1B895}" dt="2026-06-03T09:10:15.190" v="683"/>
          <ac:spMkLst>
            <pc:docMk/>
            <pc:sldMk cId="204444399" sldId="271"/>
            <ac:spMk id="21" creationId="{7F7D1479-A7A1-4A3D-9F5B-2BA26B44AAA3}"/>
          </ac:spMkLst>
        </pc:spChg>
        <pc:spChg chg="mod">
          <ac:chgData name="Serkan Emen" userId="1c7928363d35ece6" providerId="LiveId" clId="{AD4DBC35-3286-4599-8141-1A5D2BC1B895}" dt="2026-06-03T09:10:15.206" v="685"/>
          <ac:spMkLst>
            <pc:docMk/>
            <pc:sldMk cId="204444399" sldId="271"/>
            <ac:spMk id="22" creationId="{A9FE1A83-37FA-4580-8CF7-64FA7B19B258}"/>
          </ac:spMkLst>
        </pc:spChg>
        <pc:spChg chg="mod">
          <ac:chgData name="Serkan Emen" userId="1c7928363d35ece6" providerId="LiveId" clId="{AD4DBC35-3286-4599-8141-1A5D2BC1B895}" dt="2026-06-03T09:10:15.206" v="687"/>
          <ac:spMkLst>
            <pc:docMk/>
            <pc:sldMk cId="204444399" sldId="271"/>
            <ac:spMk id="23" creationId="{17329B27-7680-4578-9A03-72D9A691B729}"/>
          </ac:spMkLst>
        </pc:spChg>
        <pc:spChg chg="mod">
          <ac:chgData name="Serkan Emen" userId="1c7928363d35ece6" providerId="LiveId" clId="{AD4DBC35-3286-4599-8141-1A5D2BC1B895}" dt="2026-06-03T09:10:15.221" v="689"/>
          <ac:spMkLst>
            <pc:docMk/>
            <pc:sldMk cId="204444399" sldId="271"/>
            <ac:spMk id="24" creationId="{F483A717-F888-4E3E-B6FC-A17BEFD8C8B9}"/>
          </ac:spMkLst>
        </pc:spChg>
        <pc:spChg chg="mod">
          <ac:chgData name="Serkan Emen" userId="1c7928363d35ece6" providerId="LiveId" clId="{AD4DBC35-3286-4599-8141-1A5D2BC1B895}" dt="2026-06-03T09:10:15.221" v="691"/>
          <ac:spMkLst>
            <pc:docMk/>
            <pc:sldMk cId="204444399" sldId="271"/>
            <ac:spMk id="25" creationId="{D0737AC5-51ED-4002-BD14-5B56EFE41956}"/>
          </ac:spMkLst>
        </pc:spChg>
        <pc:spChg chg="mod">
          <ac:chgData name="Serkan Emen" userId="1c7928363d35ece6" providerId="LiveId" clId="{AD4DBC35-3286-4599-8141-1A5D2BC1B895}" dt="2026-06-03T09:10:15.232" v="693"/>
          <ac:spMkLst>
            <pc:docMk/>
            <pc:sldMk cId="204444399" sldId="271"/>
            <ac:spMk id="26" creationId="{5E7E9F99-25F6-4873-B2A5-9C8BB22B21F3}"/>
          </ac:spMkLst>
        </pc:spChg>
        <pc:spChg chg="mod">
          <ac:chgData name="Serkan Emen" userId="1c7928363d35ece6" providerId="LiveId" clId="{AD4DBC35-3286-4599-8141-1A5D2BC1B895}" dt="2026-06-03T09:10:15.242" v="695"/>
          <ac:spMkLst>
            <pc:docMk/>
            <pc:sldMk cId="204444399" sldId="271"/>
            <ac:spMk id="27" creationId="{286A32F3-B76E-4194-8019-339DD826C582}"/>
          </ac:spMkLst>
        </pc:spChg>
        <pc:spChg chg="mod">
          <ac:chgData name="Serkan Emen" userId="1c7928363d35ece6" providerId="LiveId" clId="{AD4DBC35-3286-4599-8141-1A5D2BC1B895}" dt="2026-06-03T09:10:15.242" v="697"/>
          <ac:spMkLst>
            <pc:docMk/>
            <pc:sldMk cId="204444399" sldId="271"/>
            <ac:spMk id="28" creationId="{30A2E009-914D-4435-BE08-39A20B160544}"/>
          </ac:spMkLst>
        </pc:spChg>
        <pc:spChg chg="mod">
          <ac:chgData name="Serkan Emen" userId="1c7928363d35ece6" providerId="LiveId" clId="{AD4DBC35-3286-4599-8141-1A5D2BC1B895}" dt="2026-06-03T09:10:15.258" v="699"/>
          <ac:spMkLst>
            <pc:docMk/>
            <pc:sldMk cId="204444399" sldId="271"/>
            <ac:spMk id="29" creationId="{A506B94C-C7C2-4347-97E5-28B3D73B27BE}"/>
          </ac:spMkLst>
        </pc:spChg>
        <pc:spChg chg="mod">
          <ac:chgData name="Serkan Emen" userId="1c7928363d35ece6" providerId="LiveId" clId="{AD4DBC35-3286-4599-8141-1A5D2BC1B895}" dt="2026-06-03T09:10:15.259" v="701"/>
          <ac:spMkLst>
            <pc:docMk/>
            <pc:sldMk cId="204444399" sldId="271"/>
            <ac:spMk id="30" creationId="{8C9A8E3E-674D-484A-B98B-C34448F6EC35}"/>
          </ac:spMkLst>
        </pc:spChg>
        <pc:spChg chg="mod">
          <ac:chgData name="Serkan Emen" userId="1c7928363d35ece6" providerId="LiveId" clId="{AD4DBC35-3286-4599-8141-1A5D2BC1B895}" dt="2026-06-03T09:10:15.270" v="703"/>
          <ac:spMkLst>
            <pc:docMk/>
            <pc:sldMk cId="204444399" sldId="271"/>
            <ac:spMk id="31" creationId="{1FDA297B-E789-4274-B1CC-B2CDE81581D6}"/>
          </ac:spMkLst>
        </pc:spChg>
        <pc:spChg chg="mod">
          <ac:chgData name="Serkan Emen" userId="1c7928363d35ece6" providerId="LiveId" clId="{AD4DBC35-3286-4599-8141-1A5D2BC1B895}" dt="2026-06-03T09:10:15.284" v="705"/>
          <ac:spMkLst>
            <pc:docMk/>
            <pc:sldMk cId="204444399" sldId="271"/>
            <ac:spMk id="32" creationId="{DFE5D739-392C-4A50-8EEB-4769EB444FBA}"/>
          </ac:spMkLst>
        </pc:spChg>
        <pc:spChg chg="mod">
          <ac:chgData name="Serkan Emen" userId="1c7928363d35ece6" providerId="LiveId" clId="{AD4DBC35-3286-4599-8141-1A5D2BC1B895}" dt="2026-06-03T09:10:15.284" v="707"/>
          <ac:spMkLst>
            <pc:docMk/>
            <pc:sldMk cId="204444399" sldId="271"/>
            <ac:spMk id="33" creationId="{91B2056B-A520-4E04-A3F2-C44D8EE7B993}"/>
          </ac:spMkLst>
        </pc:spChg>
        <pc:spChg chg="mod">
          <ac:chgData name="Serkan Emen" userId="1c7928363d35ece6" providerId="LiveId" clId="{AD4DBC35-3286-4599-8141-1A5D2BC1B895}" dt="2026-06-03T09:10:15.300" v="709"/>
          <ac:spMkLst>
            <pc:docMk/>
            <pc:sldMk cId="204444399" sldId="271"/>
            <ac:spMk id="34" creationId="{85CCD0C4-FC21-4BEE-A135-646AD4006638}"/>
          </ac:spMkLst>
        </pc:spChg>
        <pc:spChg chg="mod">
          <ac:chgData name="Serkan Emen" userId="1c7928363d35ece6" providerId="LiveId" clId="{AD4DBC35-3286-4599-8141-1A5D2BC1B895}" dt="2026-06-03T09:10:15.308" v="711"/>
          <ac:spMkLst>
            <pc:docMk/>
            <pc:sldMk cId="204444399" sldId="271"/>
            <ac:spMk id="35" creationId="{6D888F3B-9398-4BA9-A5F8-5DCCE20B5AE9}"/>
          </ac:spMkLst>
        </pc:spChg>
        <pc:spChg chg="mod">
          <ac:chgData name="Serkan Emen" userId="1c7928363d35ece6" providerId="LiveId" clId="{AD4DBC35-3286-4599-8141-1A5D2BC1B895}" dt="2026-06-03T09:10:15.308" v="713"/>
          <ac:spMkLst>
            <pc:docMk/>
            <pc:sldMk cId="204444399" sldId="271"/>
            <ac:spMk id="36" creationId="{40FF5841-3842-4F4D-9BE2-17DEE0DCA3CD}"/>
          </ac:spMkLst>
        </pc:spChg>
        <pc:spChg chg="mod">
          <ac:chgData name="Serkan Emen" userId="1c7928363d35ece6" providerId="LiveId" clId="{AD4DBC35-3286-4599-8141-1A5D2BC1B895}" dt="2026-06-03T09:10:15.316" v="715"/>
          <ac:spMkLst>
            <pc:docMk/>
            <pc:sldMk cId="204444399" sldId="271"/>
            <ac:spMk id="37" creationId="{D0D5B550-396E-4596-81C0-B5C2B18A0B5C}"/>
          </ac:spMkLst>
        </pc:spChg>
        <pc:spChg chg="mod">
          <ac:chgData name="Serkan Emen" userId="1c7928363d35ece6" providerId="LiveId" clId="{AD4DBC35-3286-4599-8141-1A5D2BC1B895}" dt="2026-06-03T09:10:15.326" v="717"/>
          <ac:spMkLst>
            <pc:docMk/>
            <pc:sldMk cId="204444399" sldId="271"/>
            <ac:spMk id="38" creationId="{6E6433DF-DC99-45AC-8A5D-6B92673BD104}"/>
          </ac:spMkLst>
        </pc:spChg>
        <pc:spChg chg="mod">
          <ac:chgData name="Serkan Emen" userId="1c7928363d35ece6" providerId="LiveId" clId="{AD4DBC35-3286-4599-8141-1A5D2BC1B895}" dt="2026-06-03T09:10:15.331" v="719"/>
          <ac:spMkLst>
            <pc:docMk/>
            <pc:sldMk cId="204444399" sldId="271"/>
            <ac:spMk id="39" creationId="{D7FA4ECD-B0E9-4962-B3C9-84E4E50CCAE9}"/>
          </ac:spMkLst>
        </pc:spChg>
        <pc:spChg chg="mod">
          <ac:chgData name="Serkan Emen" userId="1c7928363d35ece6" providerId="LiveId" clId="{AD4DBC35-3286-4599-8141-1A5D2BC1B895}" dt="2026-06-03T09:10:15.331" v="721"/>
          <ac:spMkLst>
            <pc:docMk/>
            <pc:sldMk cId="204444399" sldId="271"/>
            <ac:spMk id="40" creationId="{8B6DDBEF-1A9C-4CD6-BC09-D8F901434573}"/>
          </ac:spMkLst>
        </pc:spChg>
        <pc:spChg chg="mod">
          <ac:chgData name="Serkan Emen" userId="1c7928363d35ece6" providerId="LiveId" clId="{AD4DBC35-3286-4599-8141-1A5D2BC1B895}" dt="2026-06-03T09:10:15.053" v="643"/>
          <ac:spMkLst>
            <pc:docMk/>
            <pc:sldMk cId="204444399" sldId="271"/>
            <ac:spMk id="41" creationId="{FE78456D-5A81-4FAD-8A7F-99BD315BD228}"/>
          </ac:spMkLst>
        </pc:spChg>
        <pc:picChg chg="add mod">
          <ac:chgData name="Serkan Emen" userId="1c7928363d35ece6" providerId="LiveId" clId="{AD4DBC35-3286-4599-8141-1A5D2BC1B895}" dt="2026-06-03T09:10:15.388" v="723"/>
          <ac:picMkLst>
            <pc:docMk/>
            <pc:sldMk cId="204444399" sldId="271"/>
            <ac:picMk id="43" creationId="{1438722E-414D-9C7D-1EAE-09B84A0538FE}"/>
          </ac:picMkLst>
        </pc:picChg>
      </pc:sldChg>
      <pc:sldChg chg="addSp modSp">
        <pc:chgData name="Serkan Emen" userId="1c7928363d35ece6" providerId="LiveId" clId="{AD4DBC35-3286-4599-8141-1A5D2BC1B895}" dt="2026-06-03T09:10:15.578" v="757"/>
        <pc:sldMkLst>
          <pc:docMk/>
          <pc:sldMk cId="1186639577" sldId="272"/>
        </pc:sldMkLst>
        <pc:spChg chg="mod">
          <ac:chgData name="Serkan Emen" userId="1c7928363d35ece6" providerId="LiveId" clId="{AD4DBC35-3286-4599-8141-1A5D2BC1B895}" dt="2026-06-03T09:10:15.430" v="727"/>
          <ac:spMkLst>
            <pc:docMk/>
            <pc:sldMk cId="1186639577" sldId="272"/>
            <ac:spMk id="2" creationId="{E0B108C9-63DB-478A-9A16-020806CAA9E0}"/>
          </ac:spMkLst>
        </pc:spChg>
        <pc:spChg chg="mod">
          <ac:chgData name="Serkan Emen" userId="1c7928363d35ece6" providerId="LiveId" clId="{AD4DBC35-3286-4599-8141-1A5D2BC1B895}" dt="2026-06-03T09:10:15.435" v="729"/>
          <ac:spMkLst>
            <pc:docMk/>
            <pc:sldMk cId="1186639577" sldId="272"/>
            <ac:spMk id="3" creationId="{14703917-5716-4F60-8A87-ABA3744DC892}"/>
          </ac:spMkLst>
        </pc:spChg>
        <pc:spChg chg="mod">
          <ac:chgData name="Serkan Emen" userId="1c7928363d35ece6" providerId="LiveId" clId="{AD4DBC35-3286-4599-8141-1A5D2BC1B895}" dt="2026-06-03T09:10:15.446" v="731"/>
          <ac:spMkLst>
            <pc:docMk/>
            <pc:sldMk cId="1186639577" sldId="272"/>
            <ac:spMk id="4" creationId="{8F2611A5-5B4C-4827-8F88-6B8B103C006E}"/>
          </ac:spMkLst>
        </pc:spChg>
        <pc:spChg chg="mod">
          <ac:chgData name="Serkan Emen" userId="1c7928363d35ece6" providerId="LiveId" clId="{AD4DBC35-3286-4599-8141-1A5D2BC1B895}" dt="2026-06-03T09:10:15.455" v="733"/>
          <ac:spMkLst>
            <pc:docMk/>
            <pc:sldMk cId="1186639577" sldId="272"/>
            <ac:spMk id="5" creationId="{43C61478-A3F0-4D28-A679-26E7F6E723E7}"/>
          </ac:spMkLst>
        </pc:spChg>
        <pc:spChg chg="mod">
          <ac:chgData name="Serkan Emen" userId="1c7928363d35ece6" providerId="LiveId" clId="{AD4DBC35-3286-4599-8141-1A5D2BC1B895}" dt="2026-06-03T09:10:15.459" v="735"/>
          <ac:spMkLst>
            <pc:docMk/>
            <pc:sldMk cId="1186639577" sldId="272"/>
            <ac:spMk id="6" creationId="{AC86E636-15BE-4ED9-BEAD-C7CC85AB3B15}"/>
          </ac:spMkLst>
        </pc:spChg>
        <pc:spChg chg="mod">
          <ac:chgData name="Serkan Emen" userId="1c7928363d35ece6" providerId="LiveId" clId="{AD4DBC35-3286-4599-8141-1A5D2BC1B895}" dt="2026-06-03T09:10:15.468" v="737"/>
          <ac:spMkLst>
            <pc:docMk/>
            <pc:sldMk cId="1186639577" sldId="272"/>
            <ac:spMk id="7" creationId="{4F993DBF-E6B5-4C8E-9100-B81901CB5344}"/>
          </ac:spMkLst>
        </pc:spChg>
        <pc:spChg chg="mod">
          <ac:chgData name="Serkan Emen" userId="1c7928363d35ece6" providerId="LiveId" clId="{AD4DBC35-3286-4599-8141-1A5D2BC1B895}" dt="2026-06-03T09:10:15.478" v="739"/>
          <ac:spMkLst>
            <pc:docMk/>
            <pc:sldMk cId="1186639577" sldId="272"/>
            <ac:spMk id="8" creationId="{9EE381B4-9881-41E5-829C-92AA7A6FDAA4}"/>
          </ac:spMkLst>
        </pc:spChg>
        <pc:spChg chg="mod">
          <ac:chgData name="Serkan Emen" userId="1c7928363d35ece6" providerId="LiveId" clId="{AD4DBC35-3286-4599-8141-1A5D2BC1B895}" dt="2026-06-03T09:10:15.483" v="741"/>
          <ac:spMkLst>
            <pc:docMk/>
            <pc:sldMk cId="1186639577" sldId="272"/>
            <ac:spMk id="9" creationId="{147D92D9-C566-4EB3-8B25-2798481E327C}"/>
          </ac:spMkLst>
        </pc:spChg>
        <pc:spChg chg="mod">
          <ac:chgData name="Serkan Emen" userId="1c7928363d35ece6" providerId="LiveId" clId="{AD4DBC35-3286-4599-8141-1A5D2BC1B895}" dt="2026-06-03T09:10:15.483" v="743"/>
          <ac:spMkLst>
            <pc:docMk/>
            <pc:sldMk cId="1186639577" sldId="272"/>
            <ac:spMk id="10" creationId="{BE83CC22-4052-40AD-8DDA-D77868B5D237}"/>
          </ac:spMkLst>
        </pc:spChg>
        <pc:spChg chg="mod">
          <ac:chgData name="Serkan Emen" userId="1c7928363d35ece6" providerId="LiveId" clId="{AD4DBC35-3286-4599-8141-1A5D2BC1B895}" dt="2026-06-03T09:10:15.483" v="745"/>
          <ac:spMkLst>
            <pc:docMk/>
            <pc:sldMk cId="1186639577" sldId="272"/>
            <ac:spMk id="11" creationId="{3CD448B0-DA86-4FA5-8D73-DE49A9C97F9B}"/>
          </ac:spMkLst>
        </pc:spChg>
        <pc:spChg chg="mod">
          <ac:chgData name="Serkan Emen" userId="1c7928363d35ece6" providerId="LiveId" clId="{AD4DBC35-3286-4599-8141-1A5D2BC1B895}" dt="2026-06-03T09:10:15.498" v="747"/>
          <ac:spMkLst>
            <pc:docMk/>
            <pc:sldMk cId="1186639577" sldId="272"/>
            <ac:spMk id="12" creationId="{A3C74622-7330-4640-994E-4899DB0439F1}"/>
          </ac:spMkLst>
        </pc:spChg>
        <pc:spChg chg="mod">
          <ac:chgData name="Serkan Emen" userId="1c7928363d35ece6" providerId="LiveId" clId="{AD4DBC35-3286-4599-8141-1A5D2BC1B895}" dt="2026-06-03T09:10:15.498" v="749"/>
          <ac:spMkLst>
            <pc:docMk/>
            <pc:sldMk cId="1186639577" sldId="272"/>
            <ac:spMk id="13" creationId="{702D90BC-08C5-47EC-BA5A-8D11FB865075}"/>
          </ac:spMkLst>
        </pc:spChg>
        <pc:spChg chg="mod">
          <ac:chgData name="Serkan Emen" userId="1c7928363d35ece6" providerId="LiveId" clId="{AD4DBC35-3286-4599-8141-1A5D2BC1B895}" dt="2026-06-03T09:10:15.514" v="751"/>
          <ac:spMkLst>
            <pc:docMk/>
            <pc:sldMk cId="1186639577" sldId="272"/>
            <ac:spMk id="14" creationId="{BC3362B0-6EAB-43A1-9CBF-BFEDC4D4B38E}"/>
          </ac:spMkLst>
        </pc:spChg>
        <pc:spChg chg="mod">
          <ac:chgData name="Serkan Emen" userId="1c7928363d35ece6" providerId="LiveId" clId="{AD4DBC35-3286-4599-8141-1A5D2BC1B895}" dt="2026-06-03T09:10:15.514" v="753"/>
          <ac:spMkLst>
            <pc:docMk/>
            <pc:sldMk cId="1186639577" sldId="272"/>
            <ac:spMk id="15" creationId="{C47DCA04-21C3-40D2-83BF-836A5BD216DD}"/>
          </ac:spMkLst>
        </pc:spChg>
        <pc:spChg chg="mod">
          <ac:chgData name="Serkan Emen" userId="1c7928363d35ece6" providerId="LiveId" clId="{AD4DBC35-3286-4599-8141-1A5D2BC1B895}" dt="2026-06-03T09:10:15.525" v="755"/>
          <ac:spMkLst>
            <pc:docMk/>
            <pc:sldMk cId="1186639577" sldId="272"/>
            <ac:spMk id="16" creationId="{8045D344-25CF-4C82-8D79-95B1CA72CAEF}"/>
          </ac:spMkLst>
        </pc:spChg>
        <pc:spChg chg="mod">
          <ac:chgData name="Serkan Emen" userId="1c7928363d35ece6" providerId="LiveId" clId="{AD4DBC35-3286-4599-8141-1A5D2BC1B895}" dt="2026-06-03T09:10:15.424" v="725"/>
          <ac:spMkLst>
            <pc:docMk/>
            <pc:sldMk cId="1186639577" sldId="272"/>
            <ac:spMk id="17" creationId="{C0CEA057-3076-4428-BCF5-877313AC5E5F}"/>
          </ac:spMkLst>
        </pc:spChg>
        <pc:picChg chg="add mod">
          <ac:chgData name="Serkan Emen" userId="1c7928363d35ece6" providerId="LiveId" clId="{AD4DBC35-3286-4599-8141-1A5D2BC1B895}" dt="2026-06-03T09:10:15.578" v="757"/>
          <ac:picMkLst>
            <pc:docMk/>
            <pc:sldMk cId="1186639577" sldId="272"/>
            <ac:picMk id="19" creationId="{F3D1EC76-3400-B51B-A486-C0673C72F81E}"/>
          </ac:picMkLst>
        </pc:picChg>
      </pc:sldChg>
      <pc:sldChg chg="addSp modSp">
        <pc:chgData name="Serkan Emen" userId="1c7928363d35ece6" providerId="LiveId" clId="{AD4DBC35-3286-4599-8141-1A5D2BC1B895}" dt="2026-06-03T09:10:15.808" v="797"/>
        <pc:sldMkLst>
          <pc:docMk/>
          <pc:sldMk cId="880319485" sldId="273"/>
        </pc:sldMkLst>
        <pc:spChg chg="mod">
          <ac:chgData name="Serkan Emen" userId="1c7928363d35ece6" providerId="LiveId" clId="{AD4DBC35-3286-4599-8141-1A5D2BC1B895}" dt="2026-06-03T09:10:15.646" v="761"/>
          <ac:spMkLst>
            <pc:docMk/>
            <pc:sldMk cId="880319485" sldId="273"/>
            <ac:spMk id="2" creationId="{F65DEC6C-37A6-415D-B741-83806C228D95}"/>
          </ac:spMkLst>
        </pc:spChg>
        <pc:spChg chg="mod">
          <ac:chgData name="Serkan Emen" userId="1c7928363d35ece6" providerId="LiveId" clId="{AD4DBC35-3286-4599-8141-1A5D2BC1B895}" dt="2026-06-03T09:10:15.646" v="763"/>
          <ac:spMkLst>
            <pc:docMk/>
            <pc:sldMk cId="880319485" sldId="273"/>
            <ac:spMk id="3" creationId="{EC4FA399-7AE1-4E56-A37E-A2940CF871FA}"/>
          </ac:spMkLst>
        </pc:spChg>
        <pc:spChg chg="mod">
          <ac:chgData name="Serkan Emen" userId="1c7928363d35ece6" providerId="LiveId" clId="{AD4DBC35-3286-4599-8141-1A5D2BC1B895}" dt="2026-06-03T09:10:15.662" v="765"/>
          <ac:spMkLst>
            <pc:docMk/>
            <pc:sldMk cId="880319485" sldId="273"/>
            <ac:spMk id="4" creationId="{57A036FB-A647-437E-A114-92C1B5B98A22}"/>
          </ac:spMkLst>
        </pc:spChg>
        <pc:spChg chg="mod">
          <ac:chgData name="Serkan Emen" userId="1c7928363d35ece6" providerId="LiveId" clId="{AD4DBC35-3286-4599-8141-1A5D2BC1B895}" dt="2026-06-03T09:10:15.662" v="767"/>
          <ac:spMkLst>
            <pc:docMk/>
            <pc:sldMk cId="880319485" sldId="273"/>
            <ac:spMk id="5" creationId="{08586A83-762F-4D84-9A8B-9DD2F5E38239}"/>
          </ac:spMkLst>
        </pc:spChg>
        <pc:spChg chg="mod">
          <ac:chgData name="Serkan Emen" userId="1c7928363d35ece6" providerId="LiveId" clId="{AD4DBC35-3286-4599-8141-1A5D2BC1B895}" dt="2026-06-03T09:10:15.673" v="769"/>
          <ac:spMkLst>
            <pc:docMk/>
            <pc:sldMk cId="880319485" sldId="273"/>
            <ac:spMk id="6" creationId="{DC626DAB-A9D7-47BF-941A-98CBB1CBFEC8}"/>
          </ac:spMkLst>
        </pc:spChg>
        <pc:spChg chg="mod">
          <ac:chgData name="Serkan Emen" userId="1c7928363d35ece6" providerId="LiveId" clId="{AD4DBC35-3286-4599-8141-1A5D2BC1B895}" dt="2026-06-03T09:10:15.673" v="771"/>
          <ac:spMkLst>
            <pc:docMk/>
            <pc:sldMk cId="880319485" sldId="273"/>
            <ac:spMk id="7" creationId="{8E3D7BFD-1088-4733-BF32-97ACA780DD12}"/>
          </ac:spMkLst>
        </pc:spChg>
        <pc:spChg chg="mod">
          <ac:chgData name="Serkan Emen" userId="1c7928363d35ece6" providerId="LiveId" clId="{AD4DBC35-3286-4599-8141-1A5D2BC1B895}" dt="2026-06-03T09:10:15.683" v="773"/>
          <ac:spMkLst>
            <pc:docMk/>
            <pc:sldMk cId="880319485" sldId="273"/>
            <ac:spMk id="8" creationId="{7BAABA4A-2790-4DAE-8FAE-38BFB9905840}"/>
          </ac:spMkLst>
        </pc:spChg>
        <pc:spChg chg="mod">
          <ac:chgData name="Serkan Emen" userId="1c7928363d35ece6" providerId="LiveId" clId="{AD4DBC35-3286-4599-8141-1A5D2BC1B895}" dt="2026-06-03T09:10:15.691" v="775"/>
          <ac:spMkLst>
            <pc:docMk/>
            <pc:sldMk cId="880319485" sldId="273"/>
            <ac:spMk id="9" creationId="{57405292-1CE9-47C4-9419-BBA8B4C6F28F}"/>
          </ac:spMkLst>
        </pc:spChg>
        <pc:spChg chg="mod">
          <ac:chgData name="Serkan Emen" userId="1c7928363d35ece6" providerId="LiveId" clId="{AD4DBC35-3286-4599-8141-1A5D2BC1B895}" dt="2026-06-03T09:10:15.691" v="777"/>
          <ac:spMkLst>
            <pc:docMk/>
            <pc:sldMk cId="880319485" sldId="273"/>
            <ac:spMk id="10" creationId="{8BFBC7C0-93E0-42BF-9384-04E834EE7AF1}"/>
          </ac:spMkLst>
        </pc:spChg>
        <pc:spChg chg="mod">
          <ac:chgData name="Serkan Emen" userId="1c7928363d35ece6" providerId="LiveId" clId="{AD4DBC35-3286-4599-8141-1A5D2BC1B895}" dt="2026-06-03T09:10:15.704" v="779"/>
          <ac:spMkLst>
            <pc:docMk/>
            <pc:sldMk cId="880319485" sldId="273"/>
            <ac:spMk id="11" creationId="{76611C8F-432C-4E68-A315-132A0C77F991}"/>
          </ac:spMkLst>
        </pc:spChg>
        <pc:spChg chg="mod">
          <ac:chgData name="Serkan Emen" userId="1c7928363d35ece6" providerId="LiveId" clId="{AD4DBC35-3286-4599-8141-1A5D2BC1B895}" dt="2026-06-03T09:10:15.704" v="781"/>
          <ac:spMkLst>
            <pc:docMk/>
            <pc:sldMk cId="880319485" sldId="273"/>
            <ac:spMk id="12" creationId="{E168ED55-C7D0-4C00-B8B5-D2BF39F43F8E}"/>
          </ac:spMkLst>
        </pc:spChg>
        <pc:spChg chg="mod">
          <ac:chgData name="Serkan Emen" userId="1c7928363d35ece6" providerId="LiveId" clId="{AD4DBC35-3286-4599-8141-1A5D2BC1B895}" dt="2026-06-03T09:10:15.704" v="783"/>
          <ac:spMkLst>
            <pc:docMk/>
            <pc:sldMk cId="880319485" sldId="273"/>
            <ac:spMk id="13" creationId="{4F44115B-4B6C-4DF9-8D9E-E9D754FCC9F9}"/>
          </ac:spMkLst>
        </pc:spChg>
        <pc:spChg chg="mod">
          <ac:chgData name="Serkan Emen" userId="1c7928363d35ece6" providerId="LiveId" clId="{AD4DBC35-3286-4599-8141-1A5D2BC1B895}" dt="2026-06-03T09:10:15.724" v="785"/>
          <ac:spMkLst>
            <pc:docMk/>
            <pc:sldMk cId="880319485" sldId="273"/>
            <ac:spMk id="14" creationId="{6A2A46CE-A29C-4681-B24D-350D3E439D86}"/>
          </ac:spMkLst>
        </pc:spChg>
        <pc:spChg chg="mod">
          <ac:chgData name="Serkan Emen" userId="1c7928363d35ece6" providerId="LiveId" clId="{AD4DBC35-3286-4599-8141-1A5D2BC1B895}" dt="2026-06-03T09:10:15.724" v="787"/>
          <ac:spMkLst>
            <pc:docMk/>
            <pc:sldMk cId="880319485" sldId="273"/>
            <ac:spMk id="15" creationId="{3846AE67-22BA-420B-A69C-987087BCD0AE}"/>
          </ac:spMkLst>
        </pc:spChg>
        <pc:spChg chg="mod">
          <ac:chgData name="Serkan Emen" userId="1c7928363d35ece6" providerId="LiveId" clId="{AD4DBC35-3286-4599-8141-1A5D2BC1B895}" dt="2026-06-03T09:10:15.731" v="789"/>
          <ac:spMkLst>
            <pc:docMk/>
            <pc:sldMk cId="880319485" sldId="273"/>
            <ac:spMk id="16" creationId="{46E06407-0BCD-482A-BC33-62F1BC5EB6D9}"/>
          </ac:spMkLst>
        </pc:spChg>
        <pc:spChg chg="mod">
          <ac:chgData name="Serkan Emen" userId="1c7928363d35ece6" providerId="LiveId" clId="{AD4DBC35-3286-4599-8141-1A5D2BC1B895}" dt="2026-06-03T09:10:15.736" v="791"/>
          <ac:spMkLst>
            <pc:docMk/>
            <pc:sldMk cId="880319485" sldId="273"/>
            <ac:spMk id="17" creationId="{F40E90FD-69AA-4066-BEA4-BEBCB730FDA7}"/>
          </ac:spMkLst>
        </pc:spChg>
        <pc:spChg chg="mod">
          <ac:chgData name="Serkan Emen" userId="1c7928363d35ece6" providerId="LiveId" clId="{AD4DBC35-3286-4599-8141-1A5D2BC1B895}" dt="2026-06-03T09:10:15.736" v="793"/>
          <ac:spMkLst>
            <pc:docMk/>
            <pc:sldMk cId="880319485" sldId="273"/>
            <ac:spMk id="18" creationId="{A3AD7C8E-9781-44ED-A08E-2EE904DE1232}"/>
          </ac:spMkLst>
        </pc:spChg>
        <pc:spChg chg="mod">
          <ac:chgData name="Serkan Emen" userId="1c7928363d35ece6" providerId="LiveId" clId="{AD4DBC35-3286-4599-8141-1A5D2BC1B895}" dt="2026-06-03T09:10:15.751" v="795"/>
          <ac:spMkLst>
            <pc:docMk/>
            <pc:sldMk cId="880319485" sldId="273"/>
            <ac:spMk id="19" creationId="{7E52E8EF-4FE6-4C06-95BD-003972282143}"/>
          </ac:spMkLst>
        </pc:spChg>
        <pc:spChg chg="mod">
          <ac:chgData name="Serkan Emen" userId="1c7928363d35ece6" providerId="LiveId" clId="{AD4DBC35-3286-4599-8141-1A5D2BC1B895}" dt="2026-06-03T09:10:15.636" v="759"/>
          <ac:spMkLst>
            <pc:docMk/>
            <pc:sldMk cId="880319485" sldId="273"/>
            <ac:spMk id="20" creationId="{AE2ECB57-7003-4116-B04F-C5AB10DE4D2D}"/>
          </ac:spMkLst>
        </pc:spChg>
        <pc:picChg chg="add mod">
          <ac:chgData name="Serkan Emen" userId="1c7928363d35ece6" providerId="LiveId" clId="{AD4DBC35-3286-4599-8141-1A5D2BC1B895}" dt="2026-06-03T09:10:15.808" v="797"/>
          <ac:picMkLst>
            <pc:docMk/>
            <pc:sldMk cId="880319485" sldId="273"/>
            <ac:picMk id="22" creationId="{F917561B-46ED-2908-0F38-503FEDED7AC0}"/>
          </ac:picMkLst>
        </pc:picChg>
      </pc:sldChg>
      <pc:sldChg chg="addSp modSp">
        <pc:chgData name="Serkan Emen" userId="1c7928363d35ece6" providerId="LiveId" clId="{AD4DBC35-3286-4599-8141-1A5D2BC1B895}" dt="2026-06-03T09:10:15.993" v="831"/>
        <pc:sldMkLst>
          <pc:docMk/>
          <pc:sldMk cId="385068232" sldId="274"/>
        </pc:sldMkLst>
        <pc:spChg chg="mod">
          <ac:chgData name="Serkan Emen" userId="1c7928363d35ece6" providerId="LiveId" clId="{AD4DBC35-3286-4599-8141-1A5D2BC1B895}" dt="2026-06-03T09:10:15.839" v="801"/>
          <ac:spMkLst>
            <pc:docMk/>
            <pc:sldMk cId="385068232" sldId="274"/>
            <ac:spMk id="2" creationId="{D9C46DF1-4900-444A-8320-D4933B45C46E}"/>
          </ac:spMkLst>
        </pc:spChg>
        <pc:spChg chg="mod">
          <ac:chgData name="Serkan Emen" userId="1c7928363d35ece6" providerId="LiveId" clId="{AD4DBC35-3286-4599-8141-1A5D2BC1B895}" dt="2026-06-03T09:10:15.839" v="803"/>
          <ac:spMkLst>
            <pc:docMk/>
            <pc:sldMk cId="385068232" sldId="274"/>
            <ac:spMk id="3" creationId="{217DEF22-A8DC-4F2E-8B1D-5A9BCCEC6EEF}"/>
          </ac:spMkLst>
        </pc:spChg>
        <pc:spChg chg="mod">
          <ac:chgData name="Serkan Emen" userId="1c7928363d35ece6" providerId="LiveId" clId="{AD4DBC35-3286-4599-8141-1A5D2BC1B895}" dt="2026-06-03T09:10:15.860" v="805"/>
          <ac:spMkLst>
            <pc:docMk/>
            <pc:sldMk cId="385068232" sldId="274"/>
            <ac:spMk id="4" creationId="{24607723-ABDF-4DCD-9111-AA46515B27E8}"/>
          </ac:spMkLst>
        </pc:spChg>
        <pc:spChg chg="mod">
          <ac:chgData name="Serkan Emen" userId="1c7928363d35ece6" providerId="LiveId" clId="{AD4DBC35-3286-4599-8141-1A5D2BC1B895}" dt="2026-06-03T09:10:15.860" v="807"/>
          <ac:spMkLst>
            <pc:docMk/>
            <pc:sldMk cId="385068232" sldId="274"/>
            <ac:spMk id="5" creationId="{B96E5F88-6A6A-48C8-A9D1-E13B9499FBCD}"/>
          </ac:spMkLst>
        </pc:spChg>
        <pc:spChg chg="mod">
          <ac:chgData name="Serkan Emen" userId="1c7928363d35ece6" providerId="LiveId" clId="{AD4DBC35-3286-4599-8141-1A5D2BC1B895}" dt="2026-06-03T09:10:15.871" v="809"/>
          <ac:spMkLst>
            <pc:docMk/>
            <pc:sldMk cId="385068232" sldId="274"/>
            <ac:spMk id="6" creationId="{732197BB-0025-40D6-9E39-6A91F9FAC84D}"/>
          </ac:spMkLst>
        </pc:spChg>
        <pc:spChg chg="mod">
          <ac:chgData name="Serkan Emen" userId="1c7928363d35ece6" providerId="LiveId" clId="{AD4DBC35-3286-4599-8141-1A5D2BC1B895}" dt="2026-06-03T09:10:15.871" v="811"/>
          <ac:spMkLst>
            <pc:docMk/>
            <pc:sldMk cId="385068232" sldId="274"/>
            <ac:spMk id="7" creationId="{5112DFF9-CC07-4BD9-BD9B-66B865D958F5}"/>
          </ac:spMkLst>
        </pc:spChg>
        <pc:spChg chg="mod">
          <ac:chgData name="Serkan Emen" userId="1c7928363d35ece6" providerId="LiveId" clId="{AD4DBC35-3286-4599-8141-1A5D2BC1B895}" dt="2026-06-03T09:10:15.886" v="813"/>
          <ac:spMkLst>
            <pc:docMk/>
            <pc:sldMk cId="385068232" sldId="274"/>
            <ac:spMk id="8" creationId="{694C0CC1-A05A-4699-B445-57840D0CD676}"/>
          </ac:spMkLst>
        </pc:spChg>
        <pc:spChg chg="mod">
          <ac:chgData name="Serkan Emen" userId="1c7928363d35ece6" providerId="LiveId" clId="{AD4DBC35-3286-4599-8141-1A5D2BC1B895}" dt="2026-06-03T09:10:15.895" v="815"/>
          <ac:spMkLst>
            <pc:docMk/>
            <pc:sldMk cId="385068232" sldId="274"/>
            <ac:spMk id="9" creationId="{2CB75852-A22F-4708-B820-D776BC1E9AB6}"/>
          </ac:spMkLst>
        </pc:spChg>
        <pc:spChg chg="mod">
          <ac:chgData name="Serkan Emen" userId="1c7928363d35ece6" providerId="LiveId" clId="{AD4DBC35-3286-4599-8141-1A5D2BC1B895}" dt="2026-06-03T09:10:15.901" v="817"/>
          <ac:spMkLst>
            <pc:docMk/>
            <pc:sldMk cId="385068232" sldId="274"/>
            <ac:spMk id="10" creationId="{5AF7F91F-AE97-474F-A30B-0C305DFFD6FD}"/>
          </ac:spMkLst>
        </pc:spChg>
        <pc:spChg chg="mod">
          <ac:chgData name="Serkan Emen" userId="1c7928363d35ece6" providerId="LiveId" clId="{AD4DBC35-3286-4599-8141-1A5D2BC1B895}" dt="2026-06-03T09:10:15.909" v="819"/>
          <ac:spMkLst>
            <pc:docMk/>
            <pc:sldMk cId="385068232" sldId="274"/>
            <ac:spMk id="11" creationId="{CF3EF5B4-C6E7-4201-B03E-44D87DA07F8B}"/>
          </ac:spMkLst>
        </pc:spChg>
        <pc:spChg chg="mod">
          <ac:chgData name="Serkan Emen" userId="1c7928363d35ece6" providerId="LiveId" clId="{AD4DBC35-3286-4599-8141-1A5D2BC1B895}" dt="2026-06-03T09:10:15.915" v="821"/>
          <ac:spMkLst>
            <pc:docMk/>
            <pc:sldMk cId="385068232" sldId="274"/>
            <ac:spMk id="12" creationId="{2A979F3E-E75B-4012-87AC-D2F24B2C650D}"/>
          </ac:spMkLst>
        </pc:spChg>
        <pc:spChg chg="mod">
          <ac:chgData name="Serkan Emen" userId="1c7928363d35ece6" providerId="LiveId" clId="{AD4DBC35-3286-4599-8141-1A5D2BC1B895}" dt="2026-06-03T09:10:15.918" v="823"/>
          <ac:spMkLst>
            <pc:docMk/>
            <pc:sldMk cId="385068232" sldId="274"/>
            <ac:spMk id="13" creationId="{65B9AF51-9892-4568-8A0F-E92B5428E787}"/>
          </ac:spMkLst>
        </pc:spChg>
        <pc:spChg chg="mod">
          <ac:chgData name="Serkan Emen" userId="1c7928363d35ece6" providerId="LiveId" clId="{AD4DBC35-3286-4599-8141-1A5D2BC1B895}" dt="2026-06-03T09:10:15.929" v="825"/>
          <ac:spMkLst>
            <pc:docMk/>
            <pc:sldMk cId="385068232" sldId="274"/>
            <ac:spMk id="14" creationId="{D9B27BFB-91A6-44E2-A93F-C73F40162C55}"/>
          </ac:spMkLst>
        </pc:spChg>
        <pc:spChg chg="mod">
          <ac:chgData name="Serkan Emen" userId="1c7928363d35ece6" providerId="LiveId" clId="{AD4DBC35-3286-4599-8141-1A5D2BC1B895}" dt="2026-06-03T09:10:15.933" v="827"/>
          <ac:spMkLst>
            <pc:docMk/>
            <pc:sldMk cId="385068232" sldId="274"/>
            <ac:spMk id="15" creationId="{5C2DCE06-535C-41F7-847C-08FD37B487E0}"/>
          </ac:spMkLst>
        </pc:spChg>
        <pc:spChg chg="mod">
          <ac:chgData name="Serkan Emen" userId="1c7928363d35ece6" providerId="LiveId" clId="{AD4DBC35-3286-4599-8141-1A5D2BC1B895}" dt="2026-06-03T09:10:15.933" v="829"/>
          <ac:spMkLst>
            <pc:docMk/>
            <pc:sldMk cId="385068232" sldId="274"/>
            <ac:spMk id="16" creationId="{610A6C9F-CA47-41A2-8CBD-4F4617A7354E}"/>
          </ac:spMkLst>
        </pc:spChg>
        <pc:spChg chg="mod">
          <ac:chgData name="Serkan Emen" userId="1c7928363d35ece6" providerId="LiveId" clId="{AD4DBC35-3286-4599-8141-1A5D2BC1B895}" dt="2026-06-03T09:10:15.839" v="799"/>
          <ac:spMkLst>
            <pc:docMk/>
            <pc:sldMk cId="385068232" sldId="274"/>
            <ac:spMk id="17" creationId="{E09BA420-8EC1-475B-8F2E-D614E8A0F72A}"/>
          </ac:spMkLst>
        </pc:spChg>
        <pc:picChg chg="add mod">
          <ac:chgData name="Serkan Emen" userId="1c7928363d35ece6" providerId="LiveId" clId="{AD4DBC35-3286-4599-8141-1A5D2BC1B895}" dt="2026-06-03T09:10:15.993" v="831"/>
          <ac:picMkLst>
            <pc:docMk/>
            <pc:sldMk cId="385068232" sldId="274"/>
            <ac:picMk id="19" creationId="{31514D8E-6B1E-6A47-169F-33D0EBA23D54}"/>
          </ac:picMkLst>
        </pc:picChg>
      </pc:sldChg>
      <pc:sldChg chg="addSp modSp">
        <pc:chgData name="Serkan Emen" userId="1c7928363d35ece6" providerId="LiveId" clId="{AD4DBC35-3286-4599-8141-1A5D2BC1B895}" dt="2026-06-03T09:10:16.189" v="865"/>
        <pc:sldMkLst>
          <pc:docMk/>
          <pc:sldMk cId="1850379416" sldId="275"/>
        </pc:sldMkLst>
        <pc:spChg chg="mod">
          <ac:chgData name="Serkan Emen" userId="1c7928363d35ece6" providerId="LiveId" clId="{AD4DBC35-3286-4599-8141-1A5D2BC1B895}" dt="2026-06-03T09:10:16.060" v="835"/>
          <ac:spMkLst>
            <pc:docMk/>
            <pc:sldMk cId="1850379416" sldId="275"/>
            <ac:spMk id="2" creationId="{7C9981FD-B4CA-49E8-A4B3-F4B7796B9427}"/>
          </ac:spMkLst>
        </pc:spChg>
        <pc:spChg chg="mod">
          <ac:chgData name="Serkan Emen" userId="1c7928363d35ece6" providerId="LiveId" clId="{AD4DBC35-3286-4599-8141-1A5D2BC1B895}" dt="2026-06-03T09:10:16.071" v="837"/>
          <ac:spMkLst>
            <pc:docMk/>
            <pc:sldMk cId="1850379416" sldId="275"/>
            <ac:spMk id="3" creationId="{E1165F2A-A00A-4BF9-807F-0147E8C51877}"/>
          </ac:spMkLst>
        </pc:spChg>
        <pc:spChg chg="mod">
          <ac:chgData name="Serkan Emen" userId="1c7928363d35ece6" providerId="LiveId" clId="{AD4DBC35-3286-4599-8141-1A5D2BC1B895}" dt="2026-06-03T09:10:16.081" v="839"/>
          <ac:spMkLst>
            <pc:docMk/>
            <pc:sldMk cId="1850379416" sldId="275"/>
            <ac:spMk id="4" creationId="{E709BD3C-BFAD-4DCE-8A9D-E141ED077C53}"/>
          </ac:spMkLst>
        </pc:spChg>
        <pc:spChg chg="mod">
          <ac:chgData name="Serkan Emen" userId="1c7928363d35ece6" providerId="LiveId" clId="{AD4DBC35-3286-4599-8141-1A5D2BC1B895}" dt="2026-06-03T09:10:16.086" v="841"/>
          <ac:spMkLst>
            <pc:docMk/>
            <pc:sldMk cId="1850379416" sldId="275"/>
            <ac:spMk id="5" creationId="{DAD5452B-B2AA-45C7-BB83-CE3BFDE99B14}"/>
          </ac:spMkLst>
        </pc:spChg>
        <pc:spChg chg="mod">
          <ac:chgData name="Serkan Emen" userId="1c7928363d35ece6" providerId="LiveId" clId="{AD4DBC35-3286-4599-8141-1A5D2BC1B895}" dt="2026-06-03T09:10:16.091" v="843"/>
          <ac:spMkLst>
            <pc:docMk/>
            <pc:sldMk cId="1850379416" sldId="275"/>
            <ac:spMk id="6" creationId="{57D19051-0B6C-4BE5-B254-7180EA8F2046}"/>
          </ac:spMkLst>
        </pc:spChg>
        <pc:spChg chg="mod">
          <ac:chgData name="Serkan Emen" userId="1c7928363d35ece6" providerId="LiveId" clId="{AD4DBC35-3286-4599-8141-1A5D2BC1B895}" dt="2026-06-03T09:10:16.091" v="845"/>
          <ac:spMkLst>
            <pc:docMk/>
            <pc:sldMk cId="1850379416" sldId="275"/>
            <ac:spMk id="7" creationId="{D21BF09A-FB0C-4EF7-8296-37A0039200C1}"/>
          </ac:spMkLst>
        </pc:spChg>
        <pc:spChg chg="mod">
          <ac:chgData name="Serkan Emen" userId="1c7928363d35ece6" providerId="LiveId" clId="{AD4DBC35-3286-4599-8141-1A5D2BC1B895}" dt="2026-06-03T09:10:16.102" v="847"/>
          <ac:spMkLst>
            <pc:docMk/>
            <pc:sldMk cId="1850379416" sldId="275"/>
            <ac:spMk id="8" creationId="{9ED7496F-948F-4A9B-BD2C-B76F66C3BB5D}"/>
          </ac:spMkLst>
        </pc:spChg>
        <pc:spChg chg="mod">
          <ac:chgData name="Serkan Emen" userId="1c7928363d35ece6" providerId="LiveId" clId="{AD4DBC35-3286-4599-8141-1A5D2BC1B895}" dt="2026-06-03T09:10:16.102" v="849"/>
          <ac:spMkLst>
            <pc:docMk/>
            <pc:sldMk cId="1850379416" sldId="275"/>
            <ac:spMk id="9" creationId="{CDABE7B4-D0A2-4E1E-B283-EA476BF3E261}"/>
          </ac:spMkLst>
        </pc:spChg>
        <pc:spChg chg="mod">
          <ac:chgData name="Serkan Emen" userId="1c7928363d35ece6" providerId="LiveId" clId="{AD4DBC35-3286-4599-8141-1A5D2BC1B895}" dt="2026-06-03T09:10:16.118" v="851"/>
          <ac:spMkLst>
            <pc:docMk/>
            <pc:sldMk cId="1850379416" sldId="275"/>
            <ac:spMk id="10" creationId="{BE21489D-95F8-4B72-ACB4-D4617F700692}"/>
          </ac:spMkLst>
        </pc:spChg>
        <pc:spChg chg="mod">
          <ac:chgData name="Serkan Emen" userId="1c7928363d35ece6" providerId="LiveId" clId="{AD4DBC35-3286-4599-8141-1A5D2BC1B895}" dt="2026-06-03T09:10:16.118" v="853"/>
          <ac:spMkLst>
            <pc:docMk/>
            <pc:sldMk cId="1850379416" sldId="275"/>
            <ac:spMk id="11" creationId="{D35B83B2-EEB2-49B7-9332-5EC4F7E55E13}"/>
          </ac:spMkLst>
        </pc:spChg>
        <pc:spChg chg="mod">
          <ac:chgData name="Serkan Emen" userId="1c7928363d35ece6" providerId="LiveId" clId="{AD4DBC35-3286-4599-8141-1A5D2BC1B895}" dt="2026-06-03T09:10:16.128" v="855"/>
          <ac:spMkLst>
            <pc:docMk/>
            <pc:sldMk cId="1850379416" sldId="275"/>
            <ac:spMk id="12" creationId="{341E126E-07E1-401C-B6A7-D5221CC02936}"/>
          </ac:spMkLst>
        </pc:spChg>
        <pc:spChg chg="mod">
          <ac:chgData name="Serkan Emen" userId="1c7928363d35ece6" providerId="LiveId" clId="{AD4DBC35-3286-4599-8141-1A5D2BC1B895}" dt="2026-06-03T09:10:16.133" v="857"/>
          <ac:spMkLst>
            <pc:docMk/>
            <pc:sldMk cId="1850379416" sldId="275"/>
            <ac:spMk id="13" creationId="{2277E515-4AF3-4071-B949-7F439179866F}"/>
          </ac:spMkLst>
        </pc:spChg>
        <pc:spChg chg="mod">
          <ac:chgData name="Serkan Emen" userId="1c7928363d35ece6" providerId="LiveId" clId="{AD4DBC35-3286-4599-8141-1A5D2BC1B895}" dt="2026-06-03T09:10:16.133" v="859"/>
          <ac:spMkLst>
            <pc:docMk/>
            <pc:sldMk cId="1850379416" sldId="275"/>
            <ac:spMk id="14" creationId="{592945DD-52ED-4B58-849E-AB52146884DC}"/>
          </ac:spMkLst>
        </pc:spChg>
        <pc:spChg chg="mod">
          <ac:chgData name="Serkan Emen" userId="1c7928363d35ece6" providerId="LiveId" clId="{AD4DBC35-3286-4599-8141-1A5D2BC1B895}" dt="2026-06-03T09:10:16.149" v="861"/>
          <ac:spMkLst>
            <pc:docMk/>
            <pc:sldMk cId="1850379416" sldId="275"/>
            <ac:spMk id="15" creationId="{3900CD61-9278-49DA-8FCF-60D4C7C74DA6}"/>
          </ac:spMkLst>
        </pc:spChg>
        <pc:spChg chg="mod">
          <ac:chgData name="Serkan Emen" userId="1c7928363d35ece6" providerId="LiveId" clId="{AD4DBC35-3286-4599-8141-1A5D2BC1B895}" dt="2026-06-03T09:10:16.149" v="863"/>
          <ac:spMkLst>
            <pc:docMk/>
            <pc:sldMk cId="1850379416" sldId="275"/>
            <ac:spMk id="16" creationId="{12066469-D86F-4B32-AF2D-8BD48FFCF4E6}"/>
          </ac:spMkLst>
        </pc:spChg>
        <pc:spChg chg="mod">
          <ac:chgData name="Serkan Emen" userId="1c7928363d35ece6" providerId="LiveId" clId="{AD4DBC35-3286-4599-8141-1A5D2BC1B895}" dt="2026-06-03T09:10:16.060" v="833"/>
          <ac:spMkLst>
            <pc:docMk/>
            <pc:sldMk cId="1850379416" sldId="275"/>
            <ac:spMk id="17" creationId="{39FF040C-92BD-4027-8644-986BA9290EFB}"/>
          </ac:spMkLst>
        </pc:spChg>
        <pc:picChg chg="add mod">
          <ac:chgData name="Serkan Emen" userId="1c7928363d35ece6" providerId="LiveId" clId="{AD4DBC35-3286-4599-8141-1A5D2BC1B895}" dt="2026-06-03T09:10:16.189" v="865"/>
          <ac:picMkLst>
            <pc:docMk/>
            <pc:sldMk cId="1850379416" sldId="275"/>
            <ac:picMk id="19" creationId="{EB747700-D64B-0AE3-8F92-BB1D87074859}"/>
          </ac:picMkLst>
        </pc:picChg>
      </pc:sldChg>
      <pc:sldChg chg="addSp modSp">
        <pc:chgData name="Serkan Emen" userId="1c7928363d35ece6" providerId="LiveId" clId="{AD4DBC35-3286-4599-8141-1A5D2BC1B895}" dt="2026-06-03T09:10:16.440" v="905"/>
        <pc:sldMkLst>
          <pc:docMk/>
          <pc:sldMk cId="1406747222" sldId="276"/>
        </pc:sldMkLst>
        <pc:spChg chg="mod">
          <ac:chgData name="Serkan Emen" userId="1c7928363d35ece6" providerId="LiveId" clId="{AD4DBC35-3286-4599-8141-1A5D2BC1B895}" dt="2026-06-03T09:10:16.252" v="869"/>
          <ac:spMkLst>
            <pc:docMk/>
            <pc:sldMk cId="1406747222" sldId="276"/>
            <ac:spMk id="2" creationId="{3BDEF3D8-3879-405F-AB4A-FC7D8FBFADEB}"/>
          </ac:spMkLst>
        </pc:spChg>
        <pc:spChg chg="mod">
          <ac:chgData name="Serkan Emen" userId="1c7928363d35ece6" providerId="LiveId" clId="{AD4DBC35-3286-4599-8141-1A5D2BC1B895}" dt="2026-06-03T09:10:16.264" v="871"/>
          <ac:spMkLst>
            <pc:docMk/>
            <pc:sldMk cId="1406747222" sldId="276"/>
            <ac:spMk id="3" creationId="{F052196A-4018-4AE2-8861-BD41C3C3396F}"/>
          </ac:spMkLst>
        </pc:spChg>
        <pc:spChg chg="mod">
          <ac:chgData name="Serkan Emen" userId="1c7928363d35ece6" providerId="LiveId" clId="{AD4DBC35-3286-4599-8141-1A5D2BC1B895}" dt="2026-06-03T09:10:16.279" v="873"/>
          <ac:spMkLst>
            <pc:docMk/>
            <pc:sldMk cId="1406747222" sldId="276"/>
            <ac:spMk id="4" creationId="{4E21CFE2-0CEB-484D-8769-014188A08DF5}"/>
          </ac:spMkLst>
        </pc:spChg>
        <pc:spChg chg="mod">
          <ac:chgData name="Serkan Emen" userId="1c7928363d35ece6" providerId="LiveId" clId="{AD4DBC35-3286-4599-8141-1A5D2BC1B895}" dt="2026-06-03T09:10:16.284" v="875"/>
          <ac:spMkLst>
            <pc:docMk/>
            <pc:sldMk cId="1406747222" sldId="276"/>
            <ac:spMk id="5" creationId="{F94C4980-243E-4602-9142-4304E603AEB5}"/>
          </ac:spMkLst>
        </pc:spChg>
        <pc:spChg chg="mod">
          <ac:chgData name="Serkan Emen" userId="1c7928363d35ece6" providerId="LiveId" clId="{AD4DBC35-3286-4599-8141-1A5D2BC1B895}" dt="2026-06-03T09:10:16.291" v="877"/>
          <ac:spMkLst>
            <pc:docMk/>
            <pc:sldMk cId="1406747222" sldId="276"/>
            <ac:spMk id="6" creationId="{72424380-1E0B-4301-9952-BD0F957E3AF4}"/>
          </ac:spMkLst>
        </pc:spChg>
        <pc:spChg chg="mod">
          <ac:chgData name="Serkan Emen" userId="1c7928363d35ece6" providerId="LiveId" clId="{AD4DBC35-3286-4599-8141-1A5D2BC1B895}" dt="2026-06-03T09:10:16.300" v="879"/>
          <ac:spMkLst>
            <pc:docMk/>
            <pc:sldMk cId="1406747222" sldId="276"/>
            <ac:spMk id="7" creationId="{B8234E12-8432-4C37-B0EB-DC32EE6740D6}"/>
          </ac:spMkLst>
        </pc:spChg>
        <pc:spChg chg="mod">
          <ac:chgData name="Serkan Emen" userId="1c7928363d35ece6" providerId="LiveId" clId="{AD4DBC35-3286-4599-8141-1A5D2BC1B895}" dt="2026-06-03T09:10:16.304" v="881"/>
          <ac:spMkLst>
            <pc:docMk/>
            <pc:sldMk cId="1406747222" sldId="276"/>
            <ac:spMk id="8" creationId="{91B2FC6F-A54C-439F-AE86-EFE49CAD374D}"/>
          </ac:spMkLst>
        </pc:spChg>
        <pc:spChg chg="mod">
          <ac:chgData name="Serkan Emen" userId="1c7928363d35ece6" providerId="LiveId" clId="{AD4DBC35-3286-4599-8141-1A5D2BC1B895}" dt="2026-06-03T09:10:16.316" v="883"/>
          <ac:spMkLst>
            <pc:docMk/>
            <pc:sldMk cId="1406747222" sldId="276"/>
            <ac:spMk id="9" creationId="{9ECF2D4C-5666-4FC0-A08D-774496F32E2D}"/>
          </ac:spMkLst>
        </pc:spChg>
        <pc:spChg chg="mod">
          <ac:chgData name="Serkan Emen" userId="1c7928363d35ece6" providerId="LiveId" clId="{AD4DBC35-3286-4599-8141-1A5D2BC1B895}" dt="2026-06-03T09:10:16.316" v="885"/>
          <ac:spMkLst>
            <pc:docMk/>
            <pc:sldMk cId="1406747222" sldId="276"/>
            <ac:spMk id="10" creationId="{C7702A32-7E7A-4B8F-865B-83D7AF84559D}"/>
          </ac:spMkLst>
        </pc:spChg>
        <pc:spChg chg="mod">
          <ac:chgData name="Serkan Emen" userId="1c7928363d35ece6" providerId="LiveId" clId="{AD4DBC35-3286-4599-8141-1A5D2BC1B895}" dt="2026-06-03T09:10:16.326" v="887"/>
          <ac:spMkLst>
            <pc:docMk/>
            <pc:sldMk cId="1406747222" sldId="276"/>
            <ac:spMk id="11" creationId="{43C40FA4-3D2F-4D4A-BF76-FD0DA4D0711C}"/>
          </ac:spMkLst>
        </pc:spChg>
        <pc:spChg chg="mod">
          <ac:chgData name="Serkan Emen" userId="1c7928363d35ece6" providerId="LiveId" clId="{AD4DBC35-3286-4599-8141-1A5D2BC1B895}" dt="2026-06-03T09:10:16.332" v="889"/>
          <ac:spMkLst>
            <pc:docMk/>
            <pc:sldMk cId="1406747222" sldId="276"/>
            <ac:spMk id="12" creationId="{F42B15E7-D1D4-4B58-95C9-B9B3BBD065B4}"/>
          </ac:spMkLst>
        </pc:spChg>
        <pc:spChg chg="mod">
          <ac:chgData name="Serkan Emen" userId="1c7928363d35ece6" providerId="LiveId" clId="{AD4DBC35-3286-4599-8141-1A5D2BC1B895}" dt="2026-06-03T09:10:16.344" v="891"/>
          <ac:spMkLst>
            <pc:docMk/>
            <pc:sldMk cId="1406747222" sldId="276"/>
            <ac:spMk id="13" creationId="{F1FEF35D-9D80-4A8C-A4F1-1B47FD64C972}"/>
          </ac:spMkLst>
        </pc:spChg>
        <pc:spChg chg="mod">
          <ac:chgData name="Serkan Emen" userId="1c7928363d35ece6" providerId="LiveId" clId="{AD4DBC35-3286-4599-8141-1A5D2BC1B895}" dt="2026-06-03T09:10:16.351" v="893"/>
          <ac:spMkLst>
            <pc:docMk/>
            <pc:sldMk cId="1406747222" sldId="276"/>
            <ac:spMk id="14" creationId="{834F85CF-4957-465F-A29C-E04F9058E159}"/>
          </ac:spMkLst>
        </pc:spChg>
        <pc:spChg chg="mod">
          <ac:chgData name="Serkan Emen" userId="1c7928363d35ece6" providerId="LiveId" clId="{AD4DBC35-3286-4599-8141-1A5D2BC1B895}" dt="2026-06-03T09:10:16.357" v="895"/>
          <ac:spMkLst>
            <pc:docMk/>
            <pc:sldMk cId="1406747222" sldId="276"/>
            <ac:spMk id="15" creationId="{A32841E3-5253-4F32-97F0-C1A89C5916F4}"/>
          </ac:spMkLst>
        </pc:spChg>
        <pc:spChg chg="mod">
          <ac:chgData name="Serkan Emen" userId="1c7928363d35ece6" providerId="LiveId" clId="{AD4DBC35-3286-4599-8141-1A5D2BC1B895}" dt="2026-06-03T09:10:16.365" v="897"/>
          <ac:spMkLst>
            <pc:docMk/>
            <pc:sldMk cId="1406747222" sldId="276"/>
            <ac:spMk id="16" creationId="{9D7DFC72-69E6-4B4B-A535-FB206311E554}"/>
          </ac:spMkLst>
        </pc:spChg>
        <pc:spChg chg="mod">
          <ac:chgData name="Serkan Emen" userId="1c7928363d35ece6" providerId="LiveId" clId="{AD4DBC35-3286-4599-8141-1A5D2BC1B895}" dt="2026-06-03T09:10:16.373" v="899"/>
          <ac:spMkLst>
            <pc:docMk/>
            <pc:sldMk cId="1406747222" sldId="276"/>
            <ac:spMk id="17" creationId="{87124CE4-9AF2-44A2-88B6-5B37A3FBD3D3}"/>
          </ac:spMkLst>
        </pc:spChg>
        <pc:spChg chg="mod">
          <ac:chgData name="Serkan Emen" userId="1c7928363d35ece6" providerId="LiveId" clId="{AD4DBC35-3286-4599-8141-1A5D2BC1B895}" dt="2026-06-03T09:10:16.381" v="901"/>
          <ac:spMkLst>
            <pc:docMk/>
            <pc:sldMk cId="1406747222" sldId="276"/>
            <ac:spMk id="18" creationId="{BB47D9EC-A200-4EBC-8173-CF1B72A39975}"/>
          </ac:spMkLst>
        </pc:spChg>
        <pc:spChg chg="mod">
          <ac:chgData name="Serkan Emen" userId="1c7928363d35ece6" providerId="LiveId" clId="{AD4DBC35-3286-4599-8141-1A5D2BC1B895}" dt="2026-06-03T09:10:16.387" v="903"/>
          <ac:spMkLst>
            <pc:docMk/>
            <pc:sldMk cId="1406747222" sldId="276"/>
            <ac:spMk id="19" creationId="{5FDACBAD-C61C-4B4B-8016-73EF13C8462A}"/>
          </ac:spMkLst>
        </pc:spChg>
        <pc:spChg chg="mod">
          <ac:chgData name="Serkan Emen" userId="1c7928363d35ece6" providerId="LiveId" clId="{AD4DBC35-3286-4599-8141-1A5D2BC1B895}" dt="2026-06-03T09:10:16.239" v="867"/>
          <ac:spMkLst>
            <pc:docMk/>
            <pc:sldMk cId="1406747222" sldId="276"/>
            <ac:spMk id="20" creationId="{6A46D619-8BD5-4566-9CAB-4460B7CB4F0A}"/>
          </ac:spMkLst>
        </pc:spChg>
        <pc:picChg chg="add mod">
          <ac:chgData name="Serkan Emen" userId="1c7928363d35ece6" providerId="LiveId" clId="{AD4DBC35-3286-4599-8141-1A5D2BC1B895}" dt="2026-06-03T09:10:16.440" v="905"/>
          <ac:picMkLst>
            <pc:docMk/>
            <pc:sldMk cId="1406747222" sldId="276"/>
            <ac:picMk id="22" creationId="{C4E1A597-AED5-D08D-1C2F-EE06A69DE5C4}"/>
          </ac:picMkLst>
        </pc:picChg>
      </pc:sldChg>
      <pc:sldChg chg="addSp modSp">
        <pc:chgData name="Serkan Emen" userId="1c7928363d35ece6" providerId="LiveId" clId="{AD4DBC35-3286-4599-8141-1A5D2BC1B895}" dt="2026-06-03T09:10:16.781" v="939"/>
        <pc:sldMkLst>
          <pc:docMk/>
          <pc:sldMk cId="208889955" sldId="277"/>
        </pc:sldMkLst>
        <pc:spChg chg="mod">
          <ac:chgData name="Serkan Emen" userId="1c7928363d35ece6" providerId="LiveId" clId="{AD4DBC35-3286-4599-8141-1A5D2BC1B895}" dt="2026-06-03T09:10:16.661" v="909"/>
          <ac:spMkLst>
            <pc:docMk/>
            <pc:sldMk cId="208889955" sldId="277"/>
            <ac:spMk id="2" creationId="{930E42B9-225B-491A-9EF1-1D0AE3E2FBAB}"/>
          </ac:spMkLst>
        </pc:spChg>
        <pc:spChg chg="mod">
          <ac:chgData name="Serkan Emen" userId="1c7928363d35ece6" providerId="LiveId" clId="{AD4DBC35-3286-4599-8141-1A5D2BC1B895}" dt="2026-06-03T09:10:16.661" v="911"/>
          <ac:spMkLst>
            <pc:docMk/>
            <pc:sldMk cId="208889955" sldId="277"/>
            <ac:spMk id="3" creationId="{DBFDE8EF-B2C4-4A02-B21A-FF11B5061C16}"/>
          </ac:spMkLst>
        </pc:spChg>
        <pc:spChg chg="mod">
          <ac:chgData name="Serkan Emen" userId="1c7928363d35ece6" providerId="LiveId" clId="{AD4DBC35-3286-4599-8141-1A5D2BC1B895}" dt="2026-06-03T09:10:16.671" v="913"/>
          <ac:spMkLst>
            <pc:docMk/>
            <pc:sldMk cId="208889955" sldId="277"/>
            <ac:spMk id="4" creationId="{C527C8CC-22A6-4C3C-A0F4-8294EDBF2BBA}"/>
          </ac:spMkLst>
        </pc:spChg>
        <pc:spChg chg="mod">
          <ac:chgData name="Serkan Emen" userId="1c7928363d35ece6" providerId="LiveId" clId="{AD4DBC35-3286-4599-8141-1A5D2BC1B895}" dt="2026-06-03T09:10:16.671" v="915"/>
          <ac:spMkLst>
            <pc:docMk/>
            <pc:sldMk cId="208889955" sldId="277"/>
            <ac:spMk id="5" creationId="{C8A36F5A-15EE-4580-962B-5C4090D19A0C}"/>
          </ac:spMkLst>
        </pc:spChg>
        <pc:spChg chg="mod">
          <ac:chgData name="Serkan Emen" userId="1c7928363d35ece6" providerId="LiveId" clId="{AD4DBC35-3286-4599-8141-1A5D2BC1B895}" dt="2026-06-03T09:10:16.681" v="917"/>
          <ac:spMkLst>
            <pc:docMk/>
            <pc:sldMk cId="208889955" sldId="277"/>
            <ac:spMk id="6" creationId="{51660E3F-D789-490A-8647-F7A66E764CEC}"/>
          </ac:spMkLst>
        </pc:spChg>
        <pc:spChg chg="mod">
          <ac:chgData name="Serkan Emen" userId="1c7928363d35ece6" providerId="LiveId" clId="{AD4DBC35-3286-4599-8141-1A5D2BC1B895}" dt="2026-06-03T09:10:16.681" v="919"/>
          <ac:spMkLst>
            <pc:docMk/>
            <pc:sldMk cId="208889955" sldId="277"/>
            <ac:spMk id="7" creationId="{2B129A84-15C6-4A4F-8045-D970D367864C}"/>
          </ac:spMkLst>
        </pc:spChg>
        <pc:spChg chg="mod">
          <ac:chgData name="Serkan Emen" userId="1c7928363d35ece6" providerId="LiveId" clId="{AD4DBC35-3286-4599-8141-1A5D2BC1B895}" dt="2026-06-03T09:10:16.686" v="921"/>
          <ac:spMkLst>
            <pc:docMk/>
            <pc:sldMk cId="208889955" sldId="277"/>
            <ac:spMk id="8" creationId="{3A3BAC81-893E-4B2F-A0BE-CC4C25A0D9E1}"/>
          </ac:spMkLst>
        </pc:spChg>
        <pc:spChg chg="mod">
          <ac:chgData name="Serkan Emen" userId="1c7928363d35ece6" providerId="LiveId" clId="{AD4DBC35-3286-4599-8141-1A5D2BC1B895}" dt="2026-06-03T09:10:16.686" v="923"/>
          <ac:spMkLst>
            <pc:docMk/>
            <pc:sldMk cId="208889955" sldId="277"/>
            <ac:spMk id="9" creationId="{BE4D5016-6A4B-4888-AFB1-D54D22D69CD6}"/>
          </ac:spMkLst>
        </pc:spChg>
        <pc:spChg chg="mod">
          <ac:chgData name="Serkan Emen" userId="1c7928363d35ece6" providerId="LiveId" clId="{AD4DBC35-3286-4599-8141-1A5D2BC1B895}" dt="2026-06-03T09:10:16.686" v="925"/>
          <ac:spMkLst>
            <pc:docMk/>
            <pc:sldMk cId="208889955" sldId="277"/>
            <ac:spMk id="10" creationId="{C5D64EDB-E0AC-47AC-84AA-1F86C212A385}"/>
          </ac:spMkLst>
        </pc:spChg>
        <pc:spChg chg="mod">
          <ac:chgData name="Serkan Emen" userId="1c7928363d35ece6" providerId="LiveId" clId="{AD4DBC35-3286-4599-8141-1A5D2BC1B895}" dt="2026-06-03T09:10:16.702" v="927"/>
          <ac:spMkLst>
            <pc:docMk/>
            <pc:sldMk cId="208889955" sldId="277"/>
            <ac:spMk id="11" creationId="{DAD9859C-1972-42BE-97FF-20E88593D76B}"/>
          </ac:spMkLst>
        </pc:spChg>
        <pc:spChg chg="mod">
          <ac:chgData name="Serkan Emen" userId="1c7928363d35ece6" providerId="LiveId" clId="{AD4DBC35-3286-4599-8141-1A5D2BC1B895}" dt="2026-06-03T09:10:16.702" v="929"/>
          <ac:spMkLst>
            <pc:docMk/>
            <pc:sldMk cId="208889955" sldId="277"/>
            <ac:spMk id="12" creationId="{42C9DC71-E639-451D-BB52-3D7A90F8BCCE}"/>
          </ac:spMkLst>
        </pc:spChg>
        <pc:spChg chg="mod">
          <ac:chgData name="Serkan Emen" userId="1c7928363d35ece6" providerId="LiveId" clId="{AD4DBC35-3286-4599-8141-1A5D2BC1B895}" dt="2026-06-03T09:10:16.702" v="931"/>
          <ac:spMkLst>
            <pc:docMk/>
            <pc:sldMk cId="208889955" sldId="277"/>
            <ac:spMk id="13" creationId="{FE9CA402-B4AD-46F1-B398-A0A06CC0014D}"/>
          </ac:spMkLst>
        </pc:spChg>
        <pc:spChg chg="mod">
          <ac:chgData name="Serkan Emen" userId="1c7928363d35ece6" providerId="LiveId" clId="{AD4DBC35-3286-4599-8141-1A5D2BC1B895}" dt="2026-06-03T09:10:16.720" v="933"/>
          <ac:spMkLst>
            <pc:docMk/>
            <pc:sldMk cId="208889955" sldId="277"/>
            <ac:spMk id="14" creationId="{0122E296-AC2C-441B-9CEB-1CD60FBC59B4}"/>
          </ac:spMkLst>
        </pc:spChg>
        <pc:spChg chg="mod">
          <ac:chgData name="Serkan Emen" userId="1c7928363d35ece6" providerId="LiveId" clId="{AD4DBC35-3286-4599-8141-1A5D2BC1B895}" dt="2026-06-03T09:10:16.720" v="935"/>
          <ac:spMkLst>
            <pc:docMk/>
            <pc:sldMk cId="208889955" sldId="277"/>
            <ac:spMk id="15" creationId="{F8A9AF21-2251-4C48-9512-D1B0118108DB}"/>
          </ac:spMkLst>
        </pc:spChg>
        <pc:spChg chg="mod">
          <ac:chgData name="Serkan Emen" userId="1c7928363d35ece6" providerId="LiveId" clId="{AD4DBC35-3286-4599-8141-1A5D2BC1B895}" dt="2026-06-03T09:10:16.734" v="937"/>
          <ac:spMkLst>
            <pc:docMk/>
            <pc:sldMk cId="208889955" sldId="277"/>
            <ac:spMk id="16" creationId="{59B63CE4-3DD3-4342-8E0D-271D168D5F1B}"/>
          </ac:spMkLst>
        </pc:spChg>
        <pc:spChg chg="mod">
          <ac:chgData name="Serkan Emen" userId="1c7928363d35ece6" providerId="LiveId" clId="{AD4DBC35-3286-4599-8141-1A5D2BC1B895}" dt="2026-06-03T09:10:16.657" v="907"/>
          <ac:spMkLst>
            <pc:docMk/>
            <pc:sldMk cId="208889955" sldId="277"/>
            <ac:spMk id="17" creationId="{302AB356-B2D4-4ABB-952C-05054F743091}"/>
          </ac:spMkLst>
        </pc:spChg>
        <pc:picChg chg="add mod">
          <ac:chgData name="Serkan Emen" userId="1c7928363d35ece6" providerId="LiveId" clId="{AD4DBC35-3286-4599-8141-1A5D2BC1B895}" dt="2026-06-03T09:10:16.781" v="939"/>
          <ac:picMkLst>
            <pc:docMk/>
            <pc:sldMk cId="208889955" sldId="277"/>
            <ac:picMk id="19" creationId="{9163CD74-4F0B-0621-03D2-90899429620E}"/>
          </ac:picMkLst>
        </pc:picChg>
      </pc:sldChg>
      <pc:sldChg chg="addSp modSp">
        <pc:chgData name="Serkan Emen" userId="1c7928363d35ece6" providerId="LiveId" clId="{AD4DBC35-3286-4599-8141-1A5D2BC1B895}" dt="2026-06-03T09:10:16.961" v="975"/>
        <pc:sldMkLst>
          <pc:docMk/>
          <pc:sldMk cId="1396012568" sldId="278"/>
        </pc:sldMkLst>
        <pc:spChg chg="mod">
          <ac:chgData name="Serkan Emen" userId="1c7928363d35ece6" providerId="LiveId" clId="{AD4DBC35-3286-4599-8141-1A5D2BC1B895}" dt="2026-06-03T09:10:16.825" v="943"/>
          <ac:spMkLst>
            <pc:docMk/>
            <pc:sldMk cId="1396012568" sldId="278"/>
            <ac:spMk id="2" creationId="{05D7F862-701A-48CF-8E6C-C2534C916FC9}"/>
          </ac:spMkLst>
        </pc:spChg>
        <pc:spChg chg="mod">
          <ac:chgData name="Serkan Emen" userId="1c7928363d35ece6" providerId="LiveId" clId="{AD4DBC35-3286-4599-8141-1A5D2BC1B895}" dt="2026-06-03T09:10:16.825" v="945"/>
          <ac:spMkLst>
            <pc:docMk/>
            <pc:sldMk cId="1396012568" sldId="278"/>
            <ac:spMk id="3" creationId="{A57292F0-C0FB-4D02-A069-5E334F575727}"/>
          </ac:spMkLst>
        </pc:spChg>
        <pc:spChg chg="mod">
          <ac:chgData name="Serkan Emen" userId="1c7928363d35ece6" providerId="LiveId" clId="{AD4DBC35-3286-4599-8141-1A5D2BC1B895}" dt="2026-06-03T09:10:16.825" v="947"/>
          <ac:spMkLst>
            <pc:docMk/>
            <pc:sldMk cId="1396012568" sldId="278"/>
            <ac:spMk id="4" creationId="{2C329EA0-67E3-4D60-9EBB-C6245E9BC3F2}"/>
          </ac:spMkLst>
        </pc:spChg>
        <pc:spChg chg="mod">
          <ac:chgData name="Serkan Emen" userId="1c7928363d35ece6" providerId="LiveId" clId="{AD4DBC35-3286-4599-8141-1A5D2BC1B895}" dt="2026-06-03T09:10:16.839" v="949"/>
          <ac:spMkLst>
            <pc:docMk/>
            <pc:sldMk cId="1396012568" sldId="278"/>
            <ac:spMk id="5" creationId="{B4192273-F0FD-40F7-9E18-F6252CE07E88}"/>
          </ac:spMkLst>
        </pc:spChg>
        <pc:spChg chg="mod">
          <ac:chgData name="Serkan Emen" userId="1c7928363d35ece6" providerId="LiveId" clId="{AD4DBC35-3286-4599-8141-1A5D2BC1B895}" dt="2026-06-03T09:10:16.839" v="951"/>
          <ac:spMkLst>
            <pc:docMk/>
            <pc:sldMk cId="1396012568" sldId="278"/>
            <ac:spMk id="6" creationId="{231F3919-8DFD-4EFD-83F6-2E7FBC7A33FC}"/>
          </ac:spMkLst>
        </pc:spChg>
        <pc:spChg chg="mod">
          <ac:chgData name="Serkan Emen" userId="1c7928363d35ece6" providerId="LiveId" clId="{AD4DBC35-3286-4599-8141-1A5D2BC1B895}" dt="2026-06-03T09:10:16.855" v="953"/>
          <ac:spMkLst>
            <pc:docMk/>
            <pc:sldMk cId="1396012568" sldId="278"/>
            <ac:spMk id="7" creationId="{D9CD1A1F-4ABD-48B7-98C6-1070A0DEC7E2}"/>
          </ac:spMkLst>
        </pc:spChg>
        <pc:spChg chg="mod">
          <ac:chgData name="Serkan Emen" userId="1c7928363d35ece6" providerId="LiveId" clId="{AD4DBC35-3286-4599-8141-1A5D2BC1B895}" dt="2026-06-03T09:10:16.861" v="955"/>
          <ac:spMkLst>
            <pc:docMk/>
            <pc:sldMk cId="1396012568" sldId="278"/>
            <ac:spMk id="8" creationId="{F7F332E8-9615-4B62-AC4B-ADCD11A67509}"/>
          </ac:spMkLst>
        </pc:spChg>
        <pc:spChg chg="mod">
          <ac:chgData name="Serkan Emen" userId="1c7928363d35ece6" providerId="LiveId" clId="{AD4DBC35-3286-4599-8141-1A5D2BC1B895}" dt="2026-06-03T09:10:16.861" v="957"/>
          <ac:spMkLst>
            <pc:docMk/>
            <pc:sldMk cId="1396012568" sldId="278"/>
            <ac:spMk id="9" creationId="{3E6EAC71-3713-4E4C-A805-3E6D5E020CE3}"/>
          </ac:spMkLst>
        </pc:spChg>
        <pc:spChg chg="mod">
          <ac:chgData name="Serkan Emen" userId="1c7928363d35ece6" providerId="LiveId" clId="{AD4DBC35-3286-4599-8141-1A5D2BC1B895}" dt="2026-06-03T09:10:16.874" v="959"/>
          <ac:spMkLst>
            <pc:docMk/>
            <pc:sldMk cId="1396012568" sldId="278"/>
            <ac:spMk id="10" creationId="{2C888EA0-011F-4E4A-875D-8E56CF9AB552}"/>
          </ac:spMkLst>
        </pc:spChg>
        <pc:spChg chg="mod">
          <ac:chgData name="Serkan Emen" userId="1c7928363d35ece6" providerId="LiveId" clId="{AD4DBC35-3286-4599-8141-1A5D2BC1B895}" dt="2026-06-03T09:10:16.881" v="961"/>
          <ac:spMkLst>
            <pc:docMk/>
            <pc:sldMk cId="1396012568" sldId="278"/>
            <ac:spMk id="11" creationId="{A3274E71-FAB7-43FA-814F-759D6E5E51AD}"/>
          </ac:spMkLst>
        </pc:spChg>
        <pc:spChg chg="mod">
          <ac:chgData name="Serkan Emen" userId="1c7928363d35ece6" providerId="LiveId" clId="{AD4DBC35-3286-4599-8141-1A5D2BC1B895}" dt="2026-06-03T09:10:16.886" v="963"/>
          <ac:spMkLst>
            <pc:docMk/>
            <pc:sldMk cId="1396012568" sldId="278"/>
            <ac:spMk id="12" creationId="{0760912C-2F01-4ECF-94AD-41AF94232DA0}"/>
          </ac:spMkLst>
        </pc:spChg>
        <pc:spChg chg="mod">
          <ac:chgData name="Serkan Emen" userId="1c7928363d35ece6" providerId="LiveId" clId="{AD4DBC35-3286-4599-8141-1A5D2BC1B895}" dt="2026-06-03T09:10:16.889" v="965"/>
          <ac:spMkLst>
            <pc:docMk/>
            <pc:sldMk cId="1396012568" sldId="278"/>
            <ac:spMk id="13" creationId="{43FDC578-FC28-4AB6-B2F5-D245E4D29CF3}"/>
          </ac:spMkLst>
        </pc:spChg>
        <pc:spChg chg="mod">
          <ac:chgData name="Serkan Emen" userId="1c7928363d35ece6" providerId="LiveId" clId="{AD4DBC35-3286-4599-8141-1A5D2BC1B895}" dt="2026-06-03T09:10:16.889" v="967"/>
          <ac:spMkLst>
            <pc:docMk/>
            <pc:sldMk cId="1396012568" sldId="278"/>
            <ac:spMk id="14" creationId="{C4711035-FE11-4C43-AE72-9A9F051E606E}"/>
          </ac:spMkLst>
        </pc:spChg>
        <pc:spChg chg="mod">
          <ac:chgData name="Serkan Emen" userId="1c7928363d35ece6" providerId="LiveId" clId="{AD4DBC35-3286-4599-8141-1A5D2BC1B895}" dt="2026-06-03T09:10:16.902" v="969"/>
          <ac:spMkLst>
            <pc:docMk/>
            <pc:sldMk cId="1396012568" sldId="278"/>
            <ac:spMk id="15" creationId="{58AE5D49-A5C7-4BBE-A035-BF772BF8C6A2}"/>
          </ac:spMkLst>
        </pc:spChg>
        <pc:spChg chg="mod">
          <ac:chgData name="Serkan Emen" userId="1c7928363d35ece6" providerId="LiveId" clId="{AD4DBC35-3286-4599-8141-1A5D2BC1B895}" dt="2026-06-03T09:10:16.906" v="971"/>
          <ac:spMkLst>
            <pc:docMk/>
            <pc:sldMk cId="1396012568" sldId="278"/>
            <ac:spMk id="16" creationId="{32D257A8-8339-46F8-A8B9-A2ED745921C6}"/>
          </ac:spMkLst>
        </pc:spChg>
        <pc:spChg chg="mod">
          <ac:chgData name="Serkan Emen" userId="1c7928363d35ece6" providerId="LiveId" clId="{AD4DBC35-3286-4599-8141-1A5D2BC1B895}" dt="2026-06-03T09:10:16.906" v="973"/>
          <ac:spMkLst>
            <pc:docMk/>
            <pc:sldMk cId="1396012568" sldId="278"/>
            <ac:spMk id="17" creationId="{0A4B7C63-C695-475F-BD11-9C3B8D8C9BF8}"/>
          </ac:spMkLst>
        </pc:spChg>
        <pc:spChg chg="mod">
          <ac:chgData name="Serkan Emen" userId="1c7928363d35ece6" providerId="LiveId" clId="{AD4DBC35-3286-4599-8141-1A5D2BC1B895}" dt="2026-06-03T09:10:16.813" v="941"/>
          <ac:spMkLst>
            <pc:docMk/>
            <pc:sldMk cId="1396012568" sldId="278"/>
            <ac:spMk id="18" creationId="{F252512F-0C8D-4890-9C90-BF5125CA604E}"/>
          </ac:spMkLst>
        </pc:spChg>
        <pc:picChg chg="add mod">
          <ac:chgData name="Serkan Emen" userId="1c7928363d35ece6" providerId="LiveId" clId="{AD4DBC35-3286-4599-8141-1A5D2BC1B895}" dt="2026-06-03T09:10:16.961" v="975"/>
          <ac:picMkLst>
            <pc:docMk/>
            <pc:sldMk cId="1396012568" sldId="278"/>
            <ac:picMk id="20" creationId="{5122ADA3-2B39-77D8-88C6-B45D0D3B07CC}"/>
          </ac:picMkLst>
        </pc:picChg>
      </pc:sldChg>
    </pc:docChg>
  </pc:docChgLst>
</pc:chgInfo>
</file>

<file path=ppt\notesMasters\_rels\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\notesMasters\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\notesSlides\_rels\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\notesSlides\_rels\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\notesSlides\_rels\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\notesSlides\_rels\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\notesSlides\_rels\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\notesSlides\_rels\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\notesSlides\_rels\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\notesSlides\_rels\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\notesSlides\_rels\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\notesSlides\_rels\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\notesSlides\_rels\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\notesSlides\_rels\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\notesSlides\_rels\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\notesSlides\_rels\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\notesSlides\_rels\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\notesSlides\_rels\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\notesSlides\_rels\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\notesSlides\_rels\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\notesSlides\_rels\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\notesSlides\_rels\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\notesSlides\_rels\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\notesSlides\_rels\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\notesSlides\_rels\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\notesSlides\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\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\slideLayouts\_rels\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\slideMasters\_rels\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\slideMasters\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\slides\_rels\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\slides\_rels\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\slides\_rels\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\slides\_rels\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\slides\_rels\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\slides\_rels\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\slides\_rels\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\slides\_rels\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\slides\_rels\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\slides\_rels\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\slides\_rels\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\slides\_rels\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\slides\_rels\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\slides\_rels\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\slides\_rels\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\slides\_rels\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\slides\_rels\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\slides\_rels\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\slides\_rels\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\slides\_rels\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\slides\_rels\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\slides\_rels\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\slides\_rels\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\slides\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5BE9B301-8A47-410B-8475-3A47C8BCC11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B768F80-99CE-4449-9595-DA493ADD6A11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F8A73C4-7A9F-439C-B268-052712CCD9AB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A42B6D6-9A4E-4DC3-ADE1-A2B140989777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D1E6E27-E4AA-4100-8B02-19A0F5C58FA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Katılımcı Eğitim Notu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09FD37B-0524-46BD-9051-70CFEBD57F63}"/>
              </a:ext>
            </a:extLst>
          </p:cNvPr>
          <p:cNvSpPr>
            <a:spLocks noGrp="1"/>
          </p:cNvSpPr>
          <p:nvPr/>
        </p:nvSpPr>
        <p:spPr>
          <a:xfrm>
            <a:off x="666750" y="1390650"/>
            <a:ext cx="6096000" cy="1028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30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30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CF9035A-1A42-4746-AFA2-B52C07B66F89}"/>
              </a:ext>
            </a:extLst>
          </p:cNvPr>
          <p:cNvSpPr>
            <a:spLocks noGrp="1"/>
          </p:cNvSpPr>
          <p:nvPr/>
        </p:nvSpPr>
        <p:spPr>
          <a:xfrm>
            <a:off x="685800" y="2609850"/>
            <a:ext cx="6096000" cy="781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650">
                <a:solidFill>
                  <a:srgbClr val="00B8B0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00B8B0"/>
                </a:solidFill>
                <a:latin typeface="Arial"/>
                <a:ea typeface="Arial"/>
                <a:cs typeface="Arial"/>
              </a:rPr>
              <a:t>Orta seviye, yalın araçları sahadaki probleme bağlar; akış haritalama, darboğaz teşhisi, kaizen ve KPI ritmini uygulamaya taşır.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3CFBF2F-F02B-4A39-8BDD-933F5ABE2AF5}"/>
              </a:ext>
            </a:extLst>
          </p:cNvPr>
          <p:cNvSpPr>
            <a:spLocks noGrp="1"/>
          </p:cNvSpPr>
          <p:nvPr/>
        </p:nvSpPr>
        <p:spPr>
          <a:xfrm>
            <a:off x="685800" y="3657600"/>
            <a:ext cx="5905500" cy="19431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017EE57-3683-4B3B-B8A8-B7928398BCE8}"/>
              </a:ext>
            </a:extLst>
          </p:cNvPr>
          <p:cNvSpPr>
            <a:spLocks noGrp="1"/>
          </p:cNvSpPr>
          <p:nvPr/>
        </p:nvSpPr>
        <p:spPr>
          <a:xfrm>
            <a:off x="971550" y="4000500"/>
            <a:ext cx="5048250" cy="1238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Değer akışını mevcut durum üzerinden okuyabilmek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 ve kayıp alanlarını veriye dayalı önceliklendirmek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Kaizen, SMED ve KPI ritmini uygulama planına bağlamak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90 günlük ilk iyileştirme programını kurgulayabilmek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92E5399-F8D0-486D-8539-F6B32186EB7D}"/>
              </a:ext>
            </a:extLst>
          </p:cNvPr>
          <p:cNvSpPr>
            <a:spLocks noGrp="1"/>
          </p:cNvSpPr>
          <p:nvPr/>
        </p:nvSpPr>
        <p:spPr>
          <a:xfrm>
            <a:off x="7810500" y="1466850"/>
            <a:ext cx="3429000" cy="4133850"/>
          </a:xfrm>
          <a:prstGeom prst="roundRect">
            <a:avLst>
              <a:gd name="adj" fmla="val 7778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E626B32-2857-4AF7-BF27-AED3CA4AEDEF}"/>
              </a:ext>
            </a:extLst>
          </p:cNvPr>
          <p:cNvSpPr>
            <a:spLocks noGrp="1"/>
          </p:cNvSpPr>
          <p:nvPr/>
        </p:nvSpPr>
        <p:spPr>
          <a:xfrm>
            <a:off x="10001250" y="1466850"/>
            <a:ext cx="1238250" cy="4133850"/>
          </a:xfrm>
          <a:prstGeom prst="roundRect">
            <a:avLst>
              <a:gd name="adj" fmla="val 21538"/>
            </a:avLst>
          </a:prstGeom>
          <a:solidFill>
            <a:srgbClr val="D9A52B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A52B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088742A-7535-4598-BDD4-8ACF56A5094E}"/>
              </a:ext>
            </a:extLst>
          </p:cNvPr>
          <p:cNvSpPr>
            <a:spLocks noGrp="1"/>
          </p:cNvSpPr>
          <p:nvPr/>
        </p:nvSpPr>
        <p:spPr>
          <a:xfrm>
            <a:off x="8153400" y="2038350"/>
            <a:ext cx="2095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Bu eğitim notu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4C8571D-D168-41D8-B626-800A8027C65D}"/>
              </a:ext>
            </a:extLst>
          </p:cNvPr>
          <p:cNvSpPr>
            <a:spLocks noGrp="1"/>
          </p:cNvSpPr>
          <p:nvPr/>
        </p:nvSpPr>
        <p:spPr>
          <a:xfrm>
            <a:off x="8153400" y="2514600"/>
            <a:ext cx="2019300" cy="2000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Katılımcıya yöntem öğretmek için hazırlanmıştır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Araçları tek tek tanımlar ve kullanım mantığını açıklar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Sahaya uygulanabilir kontrol listeleri içerir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Bir üst seviyeye geçmeden önce referans not olarak kullanılabilir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358BFD12-CF82-44F0-8550-634D0508D812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9FCFDDD-2AB1-4392-BBB4-107F9A96B00B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2FAB7BD-4E0C-4CFC-B79E-FCCD003E659C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8C8ECEB2-B5DD-14E4-DE77-C8D766776C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5659"/>
      </p:ext>
    </p:extLst>
  </p:cSld>
  <p:clrMapOvr>
    <a:masterClrMapping/>
  </p:clrMapOvr>
</p:sld>
</file>

<file path=ppt\slides\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1436BB02-6838-4064-9038-FDAE0E3D96E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178BFA4-C63E-41D7-A2F2-458FD3CE2AB9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A6A1240-5CF6-44D1-ACA3-3952A03C203A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2CD70F2-2C03-426A-8C1F-70C7C0F1C386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21BC475-8FF5-4E3A-9976-A8D85033988C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Günlük yönetim panosu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11C5AA2-1C62-4753-B1B1-6ED5048B7CAE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Günlük yönetim panosu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997F129-6DCE-4D35-A20B-3D9C405DD91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Pano yalnızca veri duvarı değildir; toplantının neyi konuşacağını ve hangi aksiyonun kapanacağını belirler.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43619C1-8ECB-4979-8007-8AEAEFD74377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9AEBCAA-2110-431A-B3A6-760EE5624440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Pano üzerinde bulunmalı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2AACBD0-D176-4E8F-9903-1C2340BF0909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Hedef ve gerçekleşen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nedeni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Bugünün aksiyonu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Sorumlu ve termin tarihi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D8B670C-DE35-4DF6-9729-0F5CEE064608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DF1F169-3F99-4A91-9E9F-F440C439FA34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Günlük toplantı akışı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3C587A0-E7FF-46C3-A5ED-BDFEC32C473D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Dünü gözden geçir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Bugünün riski nedir belirle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Açık aksiyonları teyit et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Üst kademeye taşınacak sorunu ayır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A3EFFF7-4229-4078-81E4-FF341B705B2F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E3706F1-505E-41F4-BFB0-2939871F6392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Pano disiplini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1256774-2EF5-4FAC-9224-8A45786A7551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Güncellenmeyen pano güven kaybı üretir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kapanışı görünür olmalı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Rakamın yanında neden okunmalı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7EC481BC-F4FB-4792-A05A-B48EC0ACC1CF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75A869AD-512A-4EA9-BF28-27DBF501D938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A51A604-CF95-45EE-9B91-D059E892D20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10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3294D35A-0C5A-45A0-926E-0036ECBEBC8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4655"/>
      </p:ext>
    </p:extLst>
  </p:cSld>
  <p:clrMapOvr>
    <a:masterClrMapping/>
  </p:clrMapOvr>
</p:sld>
</file>

<file path=ppt\slides\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5D517E31-8F7B-4BA7-990F-112A038D3DF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45538A7-7270-44AB-95B2-D032CD7D05D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4CD492A-C7F0-4DDD-B278-5748D4D7F3EE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7A03497-2199-4314-B6E2-13E65B47E4DD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0787675-7B32-4FC6-984F-1B746FB278D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OEE kayıp ağacı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7E7F842-68C9-4953-BD24-EE1A1FC2E9A1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OEE kayıp ağacı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DD07618-1A97-4260-84E9-6FDA7F4DC64A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OEE oranını tek başına izlemek yetmez; hangi kaybın oranı bozduğunu görmek gerekir.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DFE99A4-C6AF-4B8E-9FCA-625260C2E8B1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0632137-0A25-444E-B8F4-AC2E83E8CA10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Bileşen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8C61F58-7E91-4B57-8D19-D6477EA6E5FE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C9E5B17-6E31-4169-97B6-BE1855C28DB5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Ana soru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E24E01D-CD9E-4B26-9198-274C87C3DBB6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9D5859A-A105-4D17-9E2F-1504206CECF2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Alt kayıplar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406D69E-FF7C-46CB-BEDB-D5C4A676C6D3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62F9A12-4D83-4471-A2D6-846AF5EF3779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Kullanılabilirlik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9F6EEA2-895A-40C8-8D10-A8D26942C638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06330CCD-CAFD-4CDE-8B70-10FC06734A29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Makine neden çalışmadı?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71BAB18A-3F5F-42BE-8429-85FFB18AB38C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3FBF8532-B5EC-415C-83F6-53363D4C3A96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Arıza, setup, malzeme bekleme, planlı duruş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524A2DD-5D23-4949-883F-FDA49D476C7B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DD8A0624-4F79-4269-A19D-3216840B45DE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Performans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BC9AE8C8-B018-4D4E-804C-44EB19B8908E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8F0FC19-6502-4DB5-A660-4FE10C975980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Çalışırken neden yavaşladı?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AE58FF9-405A-45B9-AAA4-E43C6E7504A3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FFB87816-C028-4C9C-AA76-4F4B61F41320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Mikro duruş, düşük tempo, standardın dışına çıkma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75AC2529-E268-4925-8E88-4627F11DA5FD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14E20177-D530-4F31-A7E4-C5481028B609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Kalite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A86A9626-906E-4B5E-B3B5-094F1AF9CE48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251DBAA7-0CA6-4477-BB3C-B3ECBB638C4F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Neden ilk seferde doğru çıkmadı?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0B2FC564-AB2B-4AAF-8E5A-EE352CDD56A7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3B57184-8DD5-4D65-BCA1-2E3D73F966BD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Hurda, düzeltme, ayıklama, proses kararsızlığı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AB315F3-146D-4DC5-BAAF-97EAB401E94A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19C9F216-F0A2-4CB7-910E-38E1AAEB726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D30164FB-DDC0-4C47-ABF9-E3AA2C7B20D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11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E1CA2BDB-1311-DC05-0839-ECBEB7F83EA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9738"/>
      </p:ext>
    </p:extLst>
  </p:cSld>
  <p:clrMapOvr>
    <a:masterClrMapping/>
  </p:clrMapOvr>
</p:sld>
</file>

<file path=ppt\slides\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0CBD5987-D763-4119-AF01-0FAE4CDA202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9C94A8F-5337-457B-871F-26313CCAF0B6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B79DF13-6587-4161-9B2F-64CCA9F5C1D1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576D021-2E9C-4065-9997-A115BDD2F914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C173A11-C601-4EA2-9C14-B7B7AB897220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Çekme ve kanban mantığına giriş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3215D76-2DE7-4D7D-A82D-7245205C30FF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Çekme ve kanban mantığına giriş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7CB76C4-AB02-4B8D-A881-1A3FE35A3BC3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amaç, stokla saklanan problemi görünür kılmak ve akışı talep ritmine yaklaştırmaktır.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4BF86C2-C5B7-4785-B77C-0C334EC99F8A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1BDD203-1B45-494E-A7F6-A960A8B5CAAC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D3E313E-857C-4D5C-87CF-B780CFAD586B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Çekme sistemi neyi amaçlar?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B4AAAC9-0EB8-439E-84F4-F72CDE815DB5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Bir sonraki sürecin ihtiyacına göre üretmek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Fazla üretim ve stok baskısını azaltmak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Problemi saklayan tamponları bilinçli küçültmek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Akışı daha kararlı hale getirmek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F7350CB-26D1-4318-A516-AD7755550421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Kanban kullanırken dikkat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4612953-16F3-4F28-8EE2-6AFDE9192F44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Sinyal net değilse sistem bozulur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Konteyner miktarı ve yenileme süresi tanımlanmalı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Disiplinsiz manuel müdahale sistemi çözer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Pilot alanda başlayıp sonra yaygınlaştırmak gerekir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2FD0BC4-29B2-4F81-AF2F-8FA5D9234B9B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5D6B259-5944-4DE7-BD0B-56C8BB02DE0E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6C9A649-7089-4A0D-BEBB-1F2C07BC3FD0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12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EE4A43E-6BEB-473D-D513-13BF93CE379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026"/>
      </p:ext>
    </p:extLst>
  </p:cSld>
  <p:clrMapOvr>
    <a:masterClrMapping/>
  </p:clrMapOvr>
</p:sld>
</file>

<file path=ppt\slides\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B60FE1F9-41D8-4A40-960C-6D55CF834E2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18229E6-4D96-4804-9FA0-427E169E894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FB2B2F5-4F82-43A2-93F2-0C53CF96329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959F48-A310-4EE4-96DB-B01A75010824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451FFF9-8AF1-40FF-B667-F30652FA645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90 günlük uygulama planı nasıl yazılır?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0125C61-80BB-4E28-9CFD-307639548C2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90 günlük uygulama planı nasıl yazılır?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56AC250-6C18-4EC4-9799-B7EB72F03869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en kritik çıktı, öğrenmeyi sahaya taşıyan, küçük ama ölçülebilir uygulama planıdır.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48CFED-8520-4D2E-BDA9-05C0B19887F2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168233B-917B-4D21-834A-F2919E6EF45E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İlk 30 gün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39F5E1F-E30D-4607-8E3F-EE45C96E59B0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Mevcut durum haritala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Darboğazı teyit et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KPI panosunu kur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E8D96E3-7183-4389-B490-0CDB02C3FC02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8C95B41-1D83-4381-B021-A4093B0D561A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30-60 gün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EF49C68-02C7-4822-AD83-745121A067B1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Kaizen alanını uygula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SMED veya bekleme kaybı üzerinde deneme yap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işi güncelle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8D839B0-DA37-4DBC-AE5A-70010FE7AB82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4A2B67F-8711-4203-A4D5-CBC4AB5A224E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60-90 gün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CC5F803-1384-4E71-8CF6-098535A49629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Sonucu ölç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Kalıcı aksiyonu standartlaştır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Bir üst seviye için yeni konu seç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1190645-3138-47E7-87D8-6617DAF631D4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02A41467-1F2A-40B8-A09C-6E3F654E5CA0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7CA8424-35F8-4BA7-9C86-3123E2DCC4C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13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5E62C2BE-04B7-DBA1-D61A-93339885723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8756"/>
      </p:ext>
    </p:extLst>
  </p:cSld>
  <p:clrMapOvr>
    <a:masterClrMapping/>
  </p:clrMapOvr>
</p:sld>
</file>

<file path=ppt\slides\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7DA8EBCE-55A8-4F44-84F1-D16D93C02F8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A4C76CF-C04F-466C-9E9B-FF1E80755F73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C8C9D6D-8D26-4320-8813-E6989A288852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783E881-92C8-4F15-B16A-A9D76AA8A706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073AB3F-EE36-4EB0-A7E0-BAAA9D60F049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Mini vaka: pres hattında ayar süresi sorunu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C024193-8BA8-4586-B729-92154677C101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Mini vaka: pres hattında ayar süresi sorunu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B76E070-C09A-4441-8CED-39344DFF9478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Aşağıdaki örnek, setup kaybının yalnızca hız değil plan esnekliği üzerinde de nasıl etkili olduğunu gösterir.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451898E-FE75-48BE-BD5E-6E22FD0CD2CD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CA66026-FCB6-40D9-AB4C-3CEB854A8CC5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2C0598B-E0FD-40DE-A326-1C595B02CE37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Başlangıç problemi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08400D45-B6E9-46D0-935B-6EAD78A9289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Küçük parti taleplerinde hat sürekli program gerisine düşüyor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Ayar süresi sadece bakım sorunu gibi yorumlanıyor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Hazırlık işleri makine durduktan sonra başlıyor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Setup verisi toplam süre olarak tutuluyor ama adımlara ayrılmıyor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AAC7F1D-0772-4581-A795-4B837AFE3368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Uygulanan çözüm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5D2B2C3-C5F6-4354-A3B9-6B88234A8543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İç ve dış işler ayrıldı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Hazırlık ekipmanı standart alana alındı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Ayar adımları görselleştirildi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Ayar süresi parçalara ayrılarak ölçülmeye başlandı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22D9E88-7C9A-4357-94B3-114212838DF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A531D58-9E01-4CD7-8127-7B4932AF3948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F34E98D-EAEF-44D8-AC58-F58C558337C7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14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AB459C7-C4DA-80F4-FFC6-C727EBFB2A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4234"/>
      </p:ext>
    </p:extLst>
  </p:cSld>
  <p:clrMapOvr>
    <a:masterClrMapping/>
  </p:clrMapOvr>
</p:sld>
</file>

<file path=ppt\slides\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>
            <a:extLst>
              <a:ext uri="{FF2B5EF4-FFF2-40B4-BE49-F238E27FC236}">
                <a16:creationId xmlns:a16="http://schemas.microsoft.com/office/drawing/2014/main" id="{8D947520-DD4C-4AA7-8C0E-D0560C82E46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8A2F121-BB96-4756-BACB-9C76C43CC7F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497CAE4-0EB1-46EE-8D93-F9BF2FC063B7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B130ABC-BDD3-4186-87AF-155E975CAA50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DF1A23-A6E7-4ABF-8548-1CCCA44C6CBC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Orta seviye kavram sözlüğü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2594A2D-3A6F-4672-81E3-727AF225138B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Orta seviye kavram sözlüğü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69098AA-217E-4409-86A3-F063039E24CC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Aşağıdaki kavramlar uygulama seviyesi çalışmalarda ortak anlaşılmalıdır.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B6A86F9-0F07-4458-8E85-11BCA7297159}"/>
              </a:ext>
            </a:extLst>
          </p:cNvPr>
          <p:cNvSpPr>
            <a:spLocks noGrp="1"/>
          </p:cNvSpPr>
          <p:nvPr/>
        </p:nvSpPr>
        <p:spPr>
          <a:xfrm>
            <a:off x="666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FECDD55-3079-4919-9297-60B815F7DF96}"/>
              </a:ext>
            </a:extLst>
          </p:cNvPr>
          <p:cNvSpPr>
            <a:spLocks noGrp="1"/>
          </p:cNvSpPr>
          <p:nvPr/>
        </p:nvSpPr>
        <p:spPr>
          <a:xfrm>
            <a:off x="857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VSM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7CBB05A-4505-4ACA-AFB0-4F5B83C65200}"/>
              </a:ext>
            </a:extLst>
          </p:cNvPr>
          <p:cNvSpPr>
            <a:spLocks noGrp="1"/>
          </p:cNvSpPr>
          <p:nvPr/>
        </p:nvSpPr>
        <p:spPr>
          <a:xfrm>
            <a:off x="857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Değer akışını bilgi ve malzeme akışıyla birlikte haritalama yöntemi.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A44B696-A7E1-44DC-8868-919D8D09F030}"/>
              </a:ext>
            </a:extLst>
          </p:cNvPr>
          <p:cNvSpPr>
            <a:spLocks noGrp="1"/>
          </p:cNvSpPr>
          <p:nvPr/>
        </p:nvSpPr>
        <p:spPr>
          <a:xfrm>
            <a:off x="6000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2082F44-AF9E-479B-895A-AB4A5731BA49}"/>
              </a:ext>
            </a:extLst>
          </p:cNvPr>
          <p:cNvSpPr>
            <a:spLocks noGrp="1"/>
          </p:cNvSpPr>
          <p:nvPr/>
        </p:nvSpPr>
        <p:spPr>
          <a:xfrm>
            <a:off x="6191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SMED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2F1BF1A-EDE8-499E-B93A-77A35416B31F}"/>
              </a:ext>
            </a:extLst>
          </p:cNvPr>
          <p:cNvSpPr>
            <a:spLocks noGrp="1"/>
          </p:cNvSpPr>
          <p:nvPr/>
        </p:nvSpPr>
        <p:spPr>
          <a:xfrm>
            <a:off x="6191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Ayar süresini sistematik azaltma yaklaşımı.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E5BF0FA-2DCF-46C0-8394-D69E0124EDD3}"/>
              </a:ext>
            </a:extLst>
          </p:cNvPr>
          <p:cNvSpPr>
            <a:spLocks noGrp="1"/>
          </p:cNvSpPr>
          <p:nvPr/>
        </p:nvSpPr>
        <p:spPr>
          <a:xfrm>
            <a:off x="666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F0243F8-F3BB-4DFF-92F4-32ED367FD96B}"/>
              </a:ext>
            </a:extLst>
          </p:cNvPr>
          <p:cNvSpPr>
            <a:spLocks noGrp="1"/>
          </p:cNvSpPr>
          <p:nvPr/>
        </p:nvSpPr>
        <p:spPr>
          <a:xfrm>
            <a:off x="857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Kaizen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0EE6582-F761-4212-BFC8-A5025FD3C4A6}"/>
              </a:ext>
            </a:extLst>
          </p:cNvPr>
          <p:cNvSpPr>
            <a:spLocks noGrp="1"/>
          </p:cNvSpPr>
          <p:nvPr/>
        </p:nvSpPr>
        <p:spPr>
          <a:xfrm>
            <a:off x="857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Kısa çevrimli, odaklı ve ekip katılımlı iyileştirme çalışması.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C527E7A-68B0-47D9-B41D-9B4B697B101F}"/>
              </a:ext>
            </a:extLst>
          </p:cNvPr>
          <p:cNvSpPr>
            <a:spLocks noGrp="1"/>
          </p:cNvSpPr>
          <p:nvPr/>
        </p:nvSpPr>
        <p:spPr>
          <a:xfrm>
            <a:off x="6000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BD2DC98-50A0-4C5C-82F2-1968E31DD2F8}"/>
              </a:ext>
            </a:extLst>
          </p:cNvPr>
          <p:cNvSpPr>
            <a:spLocks noGrp="1"/>
          </p:cNvSpPr>
          <p:nvPr/>
        </p:nvSpPr>
        <p:spPr>
          <a:xfrm>
            <a:off x="6191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KPI Ritmi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A96740E-7554-4FF3-8F45-03A1009C88D8}"/>
              </a:ext>
            </a:extLst>
          </p:cNvPr>
          <p:cNvSpPr>
            <a:spLocks noGrp="1"/>
          </p:cNvSpPr>
          <p:nvPr/>
        </p:nvSpPr>
        <p:spPr>
          <a:xfrm>
            <a:off x="6191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Hedef, sapma ve aksiyon ilişkisinin düzenli yönetim çevrimi.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A0EBC39C-484B-45B1-944B-70398D732120}"/>
              </a:ext>
            </a:extLst>
          </p:cNvPr>
          <p:cNvSpPr>
            <a:spLocks noGrp="1"/>
          </p:cNvSpPr>
          <p:nvPr/>
        </p:nvSpPr>
        <p:spPr>
          <a:xfrm>
            <a:off x="666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2631C4D1-F6CA-48FB-A4D1-50964B3221C3}"/>
              </a:ext>
            </a:extLst>
          </p:cNvPr>
          <p:cNvSpPr>
            <a:spLocks noGrp="1"/>
          </p:cNvSpPr>
          <p:nvPr/>
        </p:nvSpPr>
        <p:spPr>
          <a:xfrm>
            <a:off x="857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Çekme Sistemi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C49D92-5E38-4E99-8E1D-3504253951E3}"/>
              </a:ext>
            </a:extLst>
          </p:cNvPr>
          <p:cNvSpPr>
            <a:spLocks noGrp="1"/>
          </p:cNvSpPr>
          <p:nvPr/>
        </p:nvSpPr>
        <p:spPr>
          <a:xfrm>
            <a:off x="857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Üretimin bir sonraki sürecin ihtiyacına göre tetiklenmesi.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8035FFCA-DF90-410C-8001-669FA6A888BA}"/>
              </a:ext>
            </a:extLst>
          </p:cNvPr>
          <p:cNvSpPr>
            <a:spLocks noGrp="1"/>
          </p:cNvSpPr>
          <p:nvPr/>
        </p:nvSpPr>
        <p:spPr>
          <a:xfrm>
            <a:off x="6000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849FBB9D-EA54-492F-B80A-7111D1300BBF}"/>
              </a:ext>
            </a:extLst>
          </p:cNvPr>
          <p:cNvSpPr>
            <a:spLocks noGrp="1"/>
          </p:cNvSpPr>
          <p:nvPr/>
        </p:nvSpPr>
        <p:spPr>
          <a:xfrm>
            <a:off x="6191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Kök Neden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06CF0D9B-3B7C-4FA0-9EA8-B24990F04A17}"/>
              </a:ext>
            </a:extLst>
          </p:cNvPr>
          <p:cNvSpPr>
            <a:spLocks noGrp="1"/>
          </p:cNvSpPr>
          <p:nvPr/>
        </p:nvSpPr>
        <p:spPr>
          <a:xfrm>
            <a:off x="6191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Semptomun arkasındaki, tekrar doğuran gerçek süreç sebebi.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938DB143-3487-4CB8-ABB9-7744C224EA86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29B4CDD-FB97-438C-A976-A0B607CF491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40871A3-A3C1-43AA-B423-48F54169EC2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15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BC3C41B8-052D-925D-7535-AAB1DDDF9D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6423"/>
      </p:ext>
    </p:extLst>
  </p:cSld>
  <p:clrMapOvr>
    <a:masterClrMapping/>
  </p:clrMapOvr>
</p:sld>
</file>

<file path=ppt\slides\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FE78456D-5A81-4FAD-8A7F-99BD315BD22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0D72B0F-96DE-4FE0-A3AF-572AB15578E4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E00224A-3F65-452C-A866-5910ADA23E87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AB33026-4825-4438-9AF0-7201E49EA12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CF430AF-432A-4BEB-8898-C83DA1D3E20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Uygulama olgunluğu tablosu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FBB41FA-7181-4F41-B180-64C81784962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Uygulama olgunluğu tablosu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4CF3170-DC2B-4638-AD94-7AE01A808DE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ekip, araçların sadece adını değil hangi olgunlukta kullandığını da değerlendirmelidir.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5CF6673-6B33-4515-9F55-124661AED219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4C8A784-7A1F-4C9A-9E70-FCC0B9CCACB9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Başlık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25D0D40-37AC-448D-A161-B0D543F608C4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06E96F2-8A58-4075-AADA-28B6BE35FB70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Düşük olgunluk işareti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5BA38E0-4F9B-4E60-A22E-ABA45B4C28CA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BF90CD5-549A-4E02-8F08-20FE67425DA6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Gelişen olgunluk işareti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6EA6EAC-06DA-4ED7-85E7-CE682AD0C313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064130F-1712-4E50-A9C3-198BED2E365E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VSM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7CA4509-4DC1-4F1C-8836-FF663F1259B4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0E840ED-F531-45ED-BB93-CBB0DFF79D04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Harita var ama veri zayıf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2A5BDE3D-116B-4495-987F-10E4AA355D18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E139280-1521-4735-B04C-E741BB1C2FB7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Harita öncelik belirliyor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340F1197-BE1E-4D19-AA63-6F58EE5CE3AC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F7D1479-A7A1-4A3D-9F5B-2BA26B44AAA3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Kaizen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9FE1A83-37FA-4580-8CF7-64FA7B19B258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7329B27-7680-4578-9A03-72D9A691B729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Fikir var, takip yok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483A717-F888-4E3E-B6FC-A17BEFD8C8B9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0737AC5-51ED-4002-BD14-5B56EFE41956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Ölçülebilir ve kapanan aksiyon var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5E7E9F99-25F6-4873-B2A5-9C8BB22B21F3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86A32F3-B76E-4194-8019-339DD826C582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SMED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30A2E009-914D-4435-BE08-39A20B160544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506B94C-C7C2-4347-97E5-28B3D73B27BE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Toplam süre biliniyor ama adımlar bilinmiyor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8C9A8E3E-674D-484A-B98B-C34448F6EC35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1FDA297B-E789-4274-B1CC-B2CDE81581D6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İç/dış iş ayrımı görünür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DFE5D739-392C-4A50-8EEB-4769EB444FBA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91B2056B-A520-4E04-A3F2-C44D8EE7B993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KPI Panosu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5CCD0C4-FC21-4BEE-A135-646AD4006638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D888F3B-9398-4BA9-A5F8-5DCCE20B5AE9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Rakam var ama karar yok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40FF5841-3842-4F4D-9BE2-17DEE0DCA3CD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0D5B550-396E-4596-81C0-B5C2B18A0B5C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Sapma ve aksiyon birlikte okunuyor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6E6433DF-DC99-45AC-8A5D-6B92673BD104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7FA4ECD-B0E9-4962-B3C9-84E4E50CCAE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8B6DDBEF-1A9C-4CD6-BC09-D8F901434573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16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1438722E-414D-9C7D-1EAE-09B84A0538F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399"/>
      </p:ext>
    </p:extLst>
  </p:cSld>
  <p:clrMapOvr>
    <a:masterClrMapping/>
  </p:clrMapOvr>
</p:sld>
</file>

<file path=ppt\slides\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C0CEA057-3076-4428-BCF5-877313AC5E5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0B108C9-63DB-478A-9A16-020806CAA9E0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4703917-5716-4F60-8A87-ABA3744DC892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2611A5-5B4C-4827-8F88-6B8B103C006E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3C61478-A3F0-4D28-A679-26E7F6E723E7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Line balancing yaklaşımı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C86E636-15BE-4ED9-BEAD-C7CC85AB3B1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Line balancing yaklaşımı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F993DBF-E6B5-4C8E-9100-B81901CB5344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hat dengeleme, yalnızca iş dağıtımı değil; takt ritmine yaklaşmak için iş içeriğini yeniden düşünme çalışmasıdır.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EE381B4-9881-41E5-829C-92AA7A6FDAA4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7D92D9-C566-4EB3-8B25-2798481E327C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E83CC22-4052-40AD-8DDA-D77868B5D237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Hat dengelemede bakılanlar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CD448B0-DA86-4FA5-8D73-DE49A9C97F9B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 yükünün istasyonlar arasında dağılımı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Bekleme ve yığılma noktaları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 öncesi ve sonrası besleme dengesi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 içeriğinin parçalanabilirliği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3C74622-7330-4640-994E-4899DB0439F1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Sahada uygulanırken dikkat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02D90BC-08C5-47EC-BA5A-8D11FB865075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operatör sayısını değiştirmek çözüm olmayabilir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Kalite kontrol adımları atlanmamalıdır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denge standart işte güncellenmelidir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Önce pilot hatta test edilmelidir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C3362B0-6EAB-43A1-9CBF-BFEDC4D4B38E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47DCA04-21C3-40D2-83BF-836A5BD216DD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045D344-25CF-4C82-8D79-95B1CA72CAEF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17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F3D1EC76-3400-B51B-A486-C0673C72F8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9577"/>
      </p:ext>
    </p:extLst>
  </p:cSld>
  <p:clrMapOvr>
    <a:masterClrMapping/>
  </p:clrMapOvr>
</p:sld>
</file>

<file path=ppt\slides\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AE2ECB57-7003-4116-B04F-C5AB10DE4D2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65DEC6C-37A6-415D-B741-83806C228D95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C4FA399-7AE1-4E56-A37E-A2940CF871FA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7A036FB-A647-437E-A114-92C1B5B98A22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8586A83-762F-4D84-9A8B-9DD2F5E38239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Kaizen sonuçlarını nasıl ölçeriz?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C626DAB-A9D7-47BF-941A-98CBB1CBFEC8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Kaizen sonuçlarını nasıl ölçeriz?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E3D7BFD-1088-4733-BF32-97ACA780DD12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Kaizen etkinliği iyi hissettirdiği için değil, ölçülebilir fark ürettiği için değerlidir.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AABA4A-2790-4DAE-8FAE-38BFB9905840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7405292-1CE9-47C4-9419-BBA8B4C6F28F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Önce-sonra kıyası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BFBC7C0-93E0-42BF-9384-04E834EE7AF1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Süre, hata, stok veya hareket gibi tek bir ana metrik seç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koşullarda kıyas yap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Yalnızca hissiyatla karar verme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6611C8F-432C-4E68-A315-132A0C77F991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168ED55-C7D0-4C00-B8B5-D2BF39F43F8E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Aksiyon kapanışı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F44115B-4B6C-4DF9-8D9E-E9D754FCC9F9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Etkinlik sonunda kimin neyi ne zaman tamamlayacağı yazılmalı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Açık aksiyon listesi görünür kalmalı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Kontrol tarihi unutulmamalı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A2A46CE-A29C-4681-B24D-350D3E439D86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846AE67-22BA-420B-A69C-987087BCD0AE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Standardizasyon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6E06407-0BCD-482A-BC33-62F1BC5EB6D9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yöntem yazılı hale getirilmeli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Ekip eğitimi tamamlanmalı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Tekrar eski yönteme dönüş riski denetlenmeli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F40E90FD-69AA-4066-BEA4-BEBCB730FDA7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3AD7C8E-9781-44ED-A08E-2EE904DE1232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E52E8EF-4FE6-4C06-95BD-003972282143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18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F917561B-46ED-2908-0F38-503FEDED7A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9485"/>
      </p:ext>
    </p:extLst>
  </p:cSld>
  <p:clrMapOvr>
    <a:masterClrMapping/>
  </p:clrMapOvr>
</p:sld>
</file>

<file path=ppt\slides\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E09BA420-8EC1-475B-8F2E-D614E8A0F72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9C46DF1-4900-444A-8320-D4933B45C46E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17DEF22-A8DC-4F2E-8B1D-5A9BCCEC6EEF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4607723-ABDF-4DCD-9111-AA46515B27E8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6E5F88-6A6A-48C8-A9D1-E13B9499FBCD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Malzeme akışı ve supermarket mantığı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32197BB-0025-40D6-9E39-6A91F9FAC84D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Malzeme akışı ve supermarket mantığı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112DFF9-CC07-4BD9-BD9B-66B865D958F5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Çekme sistemine geçişte tüm alanı aynı anda dönüştürmek gerekmez; kontrollü ara stok noktaları bilinçli tasarlanabilir.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94C0CC1-A05A-4699-B445-57840D0CD676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CB75852-A22F-4708-B820-D776BC1E9AB6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AF7F91F-AE97-474F-A30B-0C305DFFD6FD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Supermarket ne zaman yararlı olur?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F3EF5B4-C6E7-4201-B03E-44D87DA07F8B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Süreçler tam senkron çalışamadığında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Besleme noktası belli aralıklarla yenilenebildiğinde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Parça çeşitliliği yönetilebilir olduğunda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Stok disiplini görsel olarak kontrol edilebildiğinde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A979F3E-E75B-4012-87AC-D2F24B2C650D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Riskler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5B9AF51-9892-4568-8A0F-E92B5428E787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Görsel sınırlar net değilse fazla stok yeniden büyür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Yenileme kuralı disiplinli çalışmazsa kaos oluşur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Supermarket problemi çözmek yerine saklamaya dönebilir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Sinyal akışı anlaşılmazsa çekme mantığı bozulur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9B27BFB-91A6-44E2-A93F-C73F40162C55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C2DCE06-535C-41F7-847C-08FD37B487E0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10A6C9F-CA47-41A2-8CBD-4F4617A7354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19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31514D8E-6B1E-6A47-169F-33D0EBA23D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232"/>
      </p:ext>
    </p:extLst>
  </p:cSld>
  <p:clrMapOvr>
    <a:masterClrMapping/>
  </p:clrMapOvr>
</p:sld>
</file>

<file path=ppt\slides\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04635BCD-0490-4773-BA9B-7FA54EEEB5F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BE0E077-19FE-45B8-97B2-C9A9E8C662E1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93B4FBB-6848-47F9-A78A-01F45EDDE60C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A83457-1DF4-460C-B8E3-E871D6D5147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6394E4D-A6AB-4A5A-83C6-B54E16012BD8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Değer akışı bakışı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F388597-657C-4586-8DD0-1E5A5AE40AB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Değer akışı bakışı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61080EA-CC59-4E14-84CA-C3B152A3505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seviye, tek tek iş istasyonlarına değil, siparişten sevkiyata kadar uzanan toplam akışa bakmayı öğretir.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32E669-B9F0-4B6B-AA14-7183C8059E4E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D50950D-C689-4F1F-8E55-DABD9923EA36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1616B2C-7DBC-451A-8177-1961F22AF22A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Değer akışı neyi görünür kılar?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57064D1-34A5-4CB0-B141-B03EB4F328AA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İşlem süresi ile bekleme süresi farkını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Malzeme ve bilgi akışındaki kopuklukları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Stok birikimi ile akış hızı arasındaki ilişkiyi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İyileştirme için nereden başlanması gerektiğini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B45C5E9-9D2F-4973-AE7E-CDEDA8267E57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Yanlış bakış açısı nedir?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273F8D3-5C8C-48E5-BA52-AEE25E075DBE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makine verimliliğine odaklanmak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Toplam akışı görmeden yerel hız artışı beklemek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" Ak1_1 verisiz, yaln1zca _ik�yet �zerinden yorumlamak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Süreçler arası bilgi gecikmesini yok saymak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ACE4377-E4E7-407A-AE3A-03C53A9972E1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47C0D34-A20C-4287-92D7-84E9377ED8E3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02F710D-204A-4F52-871B-BEA2FD23922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6EB2E014-6C4F-AE3A-3DAE-02824841F76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369"/>
      </p:ext>
    </p:extLst>
  </p:cSld>
  <p:clrMapOvr>
    <a:masterClrMapping/>
  </p:clrMapOvr>
</p:sld>
</file>

<file path=ppt\slides\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39FF040C-92BD-4027-8644-986BA9290EF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9981FD-B4CA-49E8-A4B3-F4B7796B942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1165F2A-A00A-4BF9-807F-0147E8C51877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709BD3C-BFAD-4DCE-8A9D-E141ED077C5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AD5452B-B2AA-45C7-BB83-CE3BFDE99B1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Heijunka ve sıra yönetimine giriş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7D19051-0B6C-4BE5-B254-7180EA8F2046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Heijunka ve sıra yönetimine giriş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21BF09A-FB0C-4EF7-8296-37A0039200C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Her işletmede tam seviyeleme mümkün olmayabilir; yine de sıra yönetimi düşüncesi dalgalanmayı azaltır.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ED7496F-948F-4A9B-BD2C-B76F66C3BB5D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DABE7B4-D0A2-4E1E-B283-EA476BF3E261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E21489D-95F8-4B72-ACB4-D4617F700692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Amaç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35B83B2-EEB2-49B7-9332-5EC4F7E55E13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Aşırı yük ve dengesizliği azaltmak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 değişimlerinin etkisini sınırlamak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ritmini daha öngörülebilir hale getirmek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Setup ve stok baskısını dengelemek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41E126E-07E1-401C-B6A7-D5221CC02936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Pratik yaklaşım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277E515-4AF3-4071-B949-7F439179866F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Ürün ailesi bazında çalışma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Sık değişen siparişleri görünür kılma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Makul parti ve sıra kuralı belirleme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Planlama ile üretim arasında günlük temas kurma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92945DD-52ED-4B58-849E-AB52146884D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900CD61-9278-49DA-8FCF-60D4C7C74DA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2066469-D86F-4B32-AF2D-8BD48FFCF4E6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20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EB747700-D64B-0AE3-8F92-BB1D8707485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79416"/>
      </p:ext>
    </p:extLst>
  </p:cSld>
  <p:clrMapOvr>
    <a:masterClrMapping/>
  </p:clrMapOvr>
</p:sld>
</file>

<file path=ppt\slides\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6A46D619-8BD5-4566-9CAB-4460B7CB4F0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DEF3D8-3879-405F-AB4A-FC7D8FBFADE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052196A-4018-4AE2-8861-BD41C3C3396F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E21CFE2-0CEB-484D-8769-014188A08DF5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94C4980-243E-4602-9142-4304E603AEB5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Uygulama yönetişimi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424380-1E0B-4301-9952-BD0F957E3AF4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Uygulama yönetişimi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8234E12-8432-4C37-B0EB-DC32EE6740D6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iyi fikirlerin sahada kaybolmaması için rol ve takip yapısı netleştirilmelidir.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1B2FC6F-A54C-439F-AE86-EFE49CAD374D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ECF2D4C-5666-4FC0-A08D-774496F32E2D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Hat sahibi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7702A32-7E7A-4B8F-865B-83D7AF84559D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Günlük KPI ritmini sahiplenir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Aksiyonların sahada uygulanmasını izler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 güncellemesini takip eder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3C40FA4-3D2F-4D4A-BF76-FD0DA4D0711C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42B15E7-D1D4-4B58-95C9-B9B3BBD065B4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İyileştirme lideri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1FEF35D-9D80-4A8C-A4F1-1B47FD64C972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Kaizen ve analiz araçlarını kolaylaştırır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Veri toplama disiplinini destekler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Öğrenmeyi bir sonraki alana taşır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34F85CF-4957-465F-A29C-E04F9058E159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32841E3-5253-4F32-97F0-C1A89C5916F4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Yönetici sponsor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D7DFC72-69E6-4B4B-A535-FB206311E554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Kaynak engelini kaldırır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Önceliği netleştirir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Sonuç takibini düzenli yapar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87124CE4-9AF2-44A2-88B6-5B37A3FBD3D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B47D9EC-A200-4EBC-8173-CF1B72A39975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FDACBAD-C61C-4B4B-8016-73EF13C8462A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21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C4E1A597-AED5-D08D-1C2F-EE06A69DE5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7222"/>
      </p:ext>
    </p:extLst>
  </p:cSld>
  <p:clrMapOvr>
    <a:masterClrMapping/>
  </p:clrMapOvr>
</p:sld>
</file>

<file path=ppt\slides\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302AB356-B2D4-4ABB-952C-05054F74309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30E42B9-225B-491A-9EF1-1D0AE3E2FBA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BFDE8EF-B2C4-4A02-B21A-FF11B5061C16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527C8CC-22A6-4C3C-A0F4-8294EDBF2BB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8A36F5A-15EE-4580-962B-5C4090D19A0C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Mini vaka: montaj hattında dengesizlik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1660E3F-D789-490A-8647-F7A66E764CE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Mini vaka: montaj hattında dengesizlik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B129A84-15C6-4A4F-8045-D970D367864C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Aşağıdaki örnek, akış haritalama ve dengelemenin birlikte nasıl kullanıldığını gösterir.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A3BAC81-893E-4B2F-A0BE-CC4C25A0D9E1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E4D5016-6A4B-4888-AFB1-D54D22D69CD6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5D64EDB-E0AC-47AC-84AA-1F86C212A385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Başlangıç durumu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AD9859C-1972-42BE-97FF-20E88593D76B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Montaj hattında son istasyon sürekli kuyruk oluşturuyor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istasyonlar boş beklerken son istasyonda fazla mesai yapılıyor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Cycle time farkı ölçülmemiş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 sapması sürekli aynı noktadan doğuyor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2C9DC71-E639-451D-BB52-3D7A90F8BCCE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Uygulama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E9CA402-B4AD-46F1-B398-A0A06CC0014D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Mevcut durum verisi çıkarıldı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 adımları yeniden dağıtıldı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Kritik iş için standart kombinasyon bakışı kullanıldı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denge vardiya KPI ile izlendi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122E296-AC2C-441B-9CEB-1CD60FBC59B4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8A9AF21-2251-4C48-9512-D1B0118108DB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9B63CE4-3DD3-4342-8E0D-271D168D5F1B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22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163CD74-4F0B-0621-03D2-9089942962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9955"/>
      </p:ext>
    </p:extLst>
  </p:cSld>
  <p:clrMapOvr>
    <a:masterClrMapping/>
  </p:clrMapOvr>
</p:sld>
</file>

<file path=ppt\slides\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F252512F-0C8D-4890-9C90-BF5125CA604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5D7F862-701A-48CF-8E6C-C2534C916FC9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57292F0-C0FB-4D02-A069-5E334F575727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C329EA0-67E3-4D60-9EBB-C6245E9BC3F2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4192273-F0FD-40F7-9E18-F6252CE07E88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Orta seviyeden alınacak ana mesajlar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31F3919-8DFD-4EFD-83F6-2E7FBC7A33F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Orta seviyeden alınacak ana mesajlar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9CD1A1F-4ABD-48B7-98C6-1070A0DEC7E2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seviye, yalın araçları problem çözme ve uygulama önceliği üretme düzeyine taşır.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7F332E8-9615-4B62-AC4B-ADCD11A67509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E6EAC71-3713-4E4C-A805-3E6D5E020CE3}"/>
              </a:ext>
            </a:extLst>
          </p:cNvPr>
          <p:cNvSpPr>
            <a:spLocks noGrp="1"/>
          </p:cNvSpPr>
          <p:nvPr/>
        </p:nvSpPr>
        <p:spPr>
          <a:xfrm>
            <a:off x="971550" y="2571750"/>
            <a:ext cx="3429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Özet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C888EA0-011F-4E4A-875D-8E56CF9AB552}"/>
              </a:ext>
            </a:extLst>
          </p:cNvPr>
          <p:cNvSpPr>
            <a:spLocks noGrp="1"/>
          </p:cNvSpPr>
          <p:nvPr/>
        </p:nvSpPr>
        <p:spPr>
          <a:xfrm>
            <a:off x="971550" y="3048000"/>
            <a:ext cx="4000500" cy="1714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Akış bütün olarak okunmadan doğru iyileştirme sırası kurulamaz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 teşhisi veriyle desteklenmelidir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SMED, kaizen ve KPI birlikte kullanıldığında saha davranışı değişir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90 günlük uygulama planı öğrenmenin gerçek çıktısıdır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3274E71-FAB7-43FA-814F-759D6E5E51AD}"/>
              </a:ext>
            </a:extLst>
          </p:cNvPr>
          <p:cNvSpPr>
            <a:spLocks noGrp="1"/>
          </p:cNvSpPr>
          <p:nvPr/>
        </p:nvSpPr>
        <p:spPr>
          <a:xfrm>
            <a:off x="61912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760912C-2F01-4ECF-94AD-41AF94232DA0}"/>
              </a:ext>
            </a:extLst>
          </p:cNvPr>
          <p:cNvSpPr>
            <a:spLocks noGrp="1"/>
          </p:cNvSpPr>
          <p:nvPr/>
        </p:nvSpPr>
        <p:spPr>
          <a:xfrm>
            <a:off x="6515100" y="2571750"/>
            <a:ext cx="2857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Sonraki adım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3FDC578-FC28-4AB6-B2F5-D245E4D29CF3}"/>
              </a:ext>
            </a:extLst>
          </p:cNvPr>
          <p:cNvSpPr>
            <a:spLocks noGrp="1"/>
          </p:cNvSpPr>
          <p:nvPr/>
        </p:nvSpPr>
        <p:spPr>
          <a:xfrm>
            <a:off x="6515100" y="3048000"/>
            <a:ext cx="4000500" cy="1524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İleri seviyede yönetim sistemi ve yayılım yapısına geç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Pilot uygulamayı standartlaştırıp ikinci hatta taşı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Toplantı ritmi ve lider davranışını sistemleştirmeye başla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4711035-FE11-4C43-AE72-9A9F051E606E}"/>
              </a:ext>
            </a:extLst>
          </p:cNvPr>
          <p:cNvSpPr>
            <a:spLocks noGrp="1"/>
          </p:cNvSpPr>
          <p:nvPr/>
        </p:nvSpPr>
        <p:spPr>
          <a:xfrm>
            <a:off x="6515100" y="4762500"/>
            <a:ext cx="38100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FF8A00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8A00"/>
                </a:solidFill>
                <a:latin typeface="Arial"/>
                <a:ea typeface="Arial"/>
                <a:cs typeface="Arial"/>
              </a:rPr>
              <a:t>Sanayide Verimlilik, Yönetimde Netlik, Dönüşümde Sonuç.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8AE5D49-A5C7-4BBE-A035-BF772BF8C6A2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2D257A8-8339-46F8-A8B9-A2ED745921C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0A4B7C63-C695-475F-BD11-9C3B8D8C9BF8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23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5122ADA3-2B39-77D8-88C6-B45D0D3B07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12568"/>
      </p:ext>
    </p:extLst>
  </p:cSld>
  <p:clrMapOvr>
    <a:masterClrMapping/>
  </p:clrMapOvr>
</p:sld>
</file>

<file path=ppt\slides\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087CE2E1-302C-407E-A468-581B7102B53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0B1389F-623E-4DD5-AA61-9176C11A159E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8F7F260-35E0-48D2-84D3-C87628A577F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BA99C9F-30F6-40FF-BDE4-AD5DFF6302BD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619F763-AF81-44A0-B66E-9B6E48047B6D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Mevcut durum VSM nasıl hazırlanır?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FD49055-5760-48DC-BA19-0ED1157D280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Mevcut durum VSM nasıl hazırlanır?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2A5D0A2-2F53-4061-891B-AEDD83B0399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Haritanın amacı çizim yapmak değil, akışı veriyle okumaktır. Bu nedenle veri toplama mantığı nettir.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8DEBF80-BE10-4831-8ECC-315D242CB9BC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6D2E496-AC4A-423E-8E4F-512852823027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Hazırlık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33FC40C-FA0D-4199-870B-B5AA7C8B31A4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Ürün ailesini seç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Başlangıç ve bitiş sınırını tanımla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Haritayı saha gözlemiyle hazırla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D0A2BA-707D-432C-9DB6-DDA657019371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7DD0F79-09E5-4E04-96C7-91456E8BC9A2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Toplanacak veriler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E83935F-BB92-4418-A62B-C4731CB380AD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Cycle time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Changeover süresi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Kullanılabilir operatör sayısı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Stok ve bekleme noktaları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Bilgi akışı yöntemi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F977301-21A0-41C9-9DB0-620C7289510B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8B0E5C4-A8A5-4538-88AB-012E06794EA7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Harita yorumu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56BF739-E3F4-418B-9E2F-5DEE21D8BF4B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İşlem süresi / bekleme süresi kıyasla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Darboğazı ve gereksiz stok alanlarını işaretle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Gelecek durum için ilk önceliği seç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8C86A4A-FEAD-4D65-B26A-FB9EB12D1ED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AA578E0-EEBC-4354-939A-672D7C2738DF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F7F5188-3F4A-4508-B864-C4EB14F141C9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3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0D5BA3DB-4F2C-4D1B-A668-DEC8AD9F84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814"/>
      </p:ext>
    </p:extLst>
  </p:cSld>
  <p:clrMapOvr>
    <a:masterClrMapping/>
  </p:clrMapOvr>
</p:sld>
</file>

<file path=ppt\slides\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A43BDC85-9749-4FFE-9E10-FB7F850784B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F4D9C1B-DB3C-4F76-9E6D-58752F325A43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F048A5A-D39A-416E-825B-5E5FF177C24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D5605E6-8C7D-4BC6-86FB-DF565D220C5E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A466C42-3417-41BB-A4B2-D457F641F2F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Darboğaz teşhisi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5E9917D-5D60-456F-B395-EAB6DBD97D1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Darboğaz teşhisi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FC43290-185F-46D0-A1C8-8B3CC06D1DAA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Darboğaz, üretimin geri kalanından bağımsız düşünülemez; besleme, ayar, kalite ve planlama birlikte ele alınmalıdır.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9ADEEEC-6BA9-4BFF-9057-40EFAB902BCC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6CBCFDA-51AC-48EA-95A4-122BB9F988AC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4AED790-9E3A-4180-AC6F-A39246391B51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Darboğazı teyit eden veriler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FCF1945-4A3F-4DBA-9CA5-9388EC93EFA0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Sürekli kuyruk birikimi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Planın aynı istasyon nedeniyle tekrar sapması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Yüksek mikro duruş ve tempo kaybı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Bir sonraki sürecin düzenli besleme beklemesi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19464E0-B9A4-44F7-99D0-A8E4A449B848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Sık hata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E76D7E8-D331-4D72-A263-94FA575E7500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En çok konuşulan problemi darboğaz sanmak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Makineyi değil akışı izlememek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Duruş nedenlerini toplu kategoriyle geçiştirmek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Darboğazı çözmeden tüm hatta eşit iyileştirme dağıtmak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FE6E513-ADE8-44A1-8162-EE9FCAFDB2DF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66C9CAC-B956-4484-B0AF-FBE3F1B57E28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E73AC35-2FBF-400A-ADCF-98FD907BB0BF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4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872F214E-FA90-F61E-1AAE-4D2CC5B0CD2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7283"/>
      </p:ext>
    </p:extLst>
  </p:cSld>
  <p:clrMapOvr>
    <a:masterClrMapping/>
  </p:clrMapOvr>
</p:sld>
</file>

<file path=ppt\slides\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421F029B-4CB3-4210-90AB-30EB9C388B6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80B7677-A98A-4140-B5E9-93CA383C5BE3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F14A38A-470D-4479-BE7B-BDE254244134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89B6A74-D5B1-49D3-982E-6E95384D75E5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83E998C-C0E7-4FC3-AEC9-FCBC866D9880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Temel uygulama araçları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5DC158-417F-4061-84FA-C688580BF24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uygulama araçları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A9B92BE-1CD0-4893-A411-1CF7DD57A44B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araçlar artık kavram olmaktan çıkar, belirli bir problemi çözmek için seçilen uygulama araçlarına dönüşür.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D0681DD-7E8E-4495-AC02-FAC11DC8F12C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D8BBBE0-8F27-4619-9324-58EFE1141F08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Araç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D7AEF68-7C12-485E-B290-2F7D4A75F69F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0A1B12D-77BD-487A-82E3-38DBC143D47E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Kullanım mantığı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66D2F93-258A-4380-A528-29310F426087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494B8A6-6E14-4856-A717-813F3F72838D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Beklenen sonuç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4625F58-A264-4AAF-B06A-3B7C79022A01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E53184CB-4324-4FE1-BF72-323A95B44D7D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VSM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17B5698-9421-4F38-B108-BE09859B32EF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0F8FB137-1AB4-4401-8AB6-9F17B8F35EBD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Mevcut akışı veriyle okuyup gelecek duruma yön vermek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0784435-1749-4748-B8C9-8CCD580C958B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EDDF5D0-A473-4BB9-9EE1-5AAC5EC93D89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Doğru başlangıç alanı seçilir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2DAEBFA-F227-46F1-89D5-A1C71A170CF1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6F55D96-3EA6-442F-9E77-2ABFC143FD20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Kaizen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0B404DE-06A6-48C3-B9C5-1B462E02BE94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ED45EC84-807A-4104-B914-7E5F3CDD0A91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Kısa çevrimli ve ekip katılımlı hızlı iyileştirme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99A655C-CB8F-4BDE-8F85-11002CFED7C7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4C9C95E-45EB-4103-AFF2-1AFD111C687A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Hızlı kazanım üretilir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1560CD9C-CF48-4598-BF67-6B063383D655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A7C687BC-613B-4960-9E6A-C401C5D5F4FA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SMED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12786633-2270-425F-B67B-8A7A884FED32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EA09FF5B-04E6-45E9-8147-0360AE5B86A0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İç ve dış işleri ayırarak ayar süresini düşürmek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F2B1DF88-83A0-462D-BDC4-3395991C8F8B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1CBA7A30-0876-4F9F-A914-B24F14BD636F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Duruş süresi azalır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EAF90A2B-86AD-40CA-83C7-2FE1FCE7808A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27157A13-F1BC-4F40-A76B-319EB004464A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Vardiya KPI ritmi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70A2F9FE-E6F6-4E23-9212-4B80B178C6EE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7724EED6-20F9-426D-8568-5A6BEFF10A2E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Hedef-sapma-aksiyon çevrimini görünür kılmak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5572F9D4-0E8C-4847-8B7C-E87D2873BB6E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0F8C85EA-1655-4AE1-9F55-B2C8EB6D0BE6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Karar hızı artar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F02D5923-F912-4B57-8290-2361993A9F64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E3BAF65-C4DF-47EF-9D98-5B5E75ED39E0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E3024A75-29A1-4832-A323-6F144BD11349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5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7932EA24-1012-30C2-FC1F-1AF5C73FBA5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4720"/>
      </p:ext>
    </p:extLst>
  </p:cSld>
  <p:clrMapOvr>
    <a:masterClrMapping/>
  </p:clrMapOvr>
</p:sld>
</file>

<file path=ppt\slides\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9A7F1169-163F-4083-AB61-6318BF95815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E5CFDB6-0D18-4D90-9DCB-3E80612F3A96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E2CE132-EFDB-43F9-ABC5-E02DEAA6D68B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25368C2-711D-4CAB-AE9E-B1478F265B1F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C3AEF0-0C0F-4736-8C7B-1A2763EF1AF5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SMED adım adım nasıl uygulanır?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927AA39-065B-44C9-B854-30307FF64A2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SMED adım adım nasıl uygulanır?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6F0A3BC-4BA4-4B6A-8679-7D31B3CF703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Setup azaltma çalışması, yalnızca hız değil plan esnekliği ve küçük parti üretim kabiliyeti de kazandırır.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1958E7E-02BE-4862-98DE-23599B07999B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C3BE34A-88C1-47E1-977C-CA350CD15E1A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1. Mevcut setup'ı gözlemle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CFFBFBE-80E8-4140-8D1C-3591CE4E83D9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Video veya detaylı zaman etüdü al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Adımları tek tek yaz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Bekleme ve arama sürelerini ayır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8B1A457-9528-4FD0-9422-3899843CFCE8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005C0C1-03E3-4662-AB87-BC6877926543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2. İç / dış işleri ayır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E087B60-A871-4469-9680-7F1CFFE7ECA3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Makine dururken yapılanları belirle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Makine çalışırken yapılabilecek hazırlıkları ayır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Standardı yaz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7AF5178-E789-4470-9995-1F224D02D3E7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590A526-C69F-4565-9C0F-14B8A44D5BF6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3. Basitleştir ve sabitle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36F2C36-3236-4D61-9A2C-32BF30CBD0AE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Bağlantıları sadeleştir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Ayar noktalarını görselleştir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Hazırlık ekipmanını standartla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AD85209-0482-4D31-B8C5-2AE7BC2E45AE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714139F-37D2-4566-BD74-B6AF4D809CC5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88F1CF7-DAA6-447A-BA46-FE1D5FD4822C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6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ECCCC767-B535-A60D-8BC7-FE0416DC421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65856"/>
      </p:ext>
    </p:extLst>
  </p:cSld>
  <p:clrMapOvr>
    <a:masterClrMapping/>
  </p:clrMapOvr>
</p:sld>
</file>

<file path=ppt\slides\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4117C52F-E983-4730-9D55-60C35A0F773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BF68242-93FF-4F5F-8EB6-B5213A2386A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55264A1-7720-4FA3-8D3B-D48C50FE83C3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0DF30C7-0561-4B59-AAFB-022E866BDA7F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8CCB51F-02A0-4126-B6DA-5DE5C62C279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Kaizen etkinliği nasıl kurgulanır?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60A3FCF-AB62-43BA-B8A9-CB750D58565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Kaizen etkinliği nasıl kurgulanır?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77D7925-FC38-49A6-B872-C2FF7E460AC9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Kaizen, rastgele fikir toplama değil; seçilmiş problemi kısa sürede çözüp sonucu ölçen disiplinli uygulamadır.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6B2F892-A743-4205-B55D-E83A2FC1524F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D02B858-D56E-4515-9C09-7A468AE517CD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DAB3855-1FEE-43B0-9339-2E2ED26B1EEF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İyi kaizenin özellikleri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9C88401-7A64-45C9-AC9E-F306FE17994C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Net başlangıç problemi vardır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Küçük bir ekip ve kısa süre tanımlanır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Ölçülebilir önce-sonra farkı üretilir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Çalışma sonunda standart güncellenir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C31D5D0-B3C6-4DF3-8C61-1F31D353D6CA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Sık yapılan hatalar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E7CAE82-4978-4EC2-B4C4-A90D30BBF91B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Çok geniş konuyu tek etkinliğe sıkıştırmak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Aksiyonları sahipliksiz bırakmak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Sonucu ölçmeden etkinliği kapatmak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güncellemeden uygulamayı bitmiş saymak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1A6AA96-CC0A-427F-AC6A-3CEA30C45CDE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4A5A774-D0DD-44CE-A30D-6E18C9B9338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53813DA-1D78-4BA9-ABF9-C2B178DFBD38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7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4DC4A6D-A331-1D07-E93F-FC7710DB785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8473"/>
      </p:ext>
    </p:extLst>
  </p:cSld>
  <p:clrMapOvr>
    <a:masterClrMapping/>
  </p:clrMapOvr>
</p:sld>
</file>

<file path=ppt\slides\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DD6D5651-E1F5-4CB2-965B-39658ADC40F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A8D0A01-9BCE-4B35-8A39-3A45D03C277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891B5B9-43AE-45E4-9574-1A479252FF8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868467F-F15A-42C8-8422-20673BF5C9F8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24ED460-A34B-4736-9E5E-1292B7C38FE1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Kök neden analizi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4572C4B-4567-4890-9C5F-81695D1FC784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Kök neden analizi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1FF55C3-FF03-4F92-8F85-1EBDFF0797F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Orta seviyede problem çözme, semptomu değil nedeni hedeflemek zorundadır; yoksa tekrar eden sorunlar durmaz.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EF5796A-E079-460A-BE95-F580C3D22FA1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ED0ADD9-86D0-4DF0-B268-2DF8424670BF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45F6C51-2117-49CF-A0EC-24B70DC8F521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5 Neden yaklaşımı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159E9B6-EEE2-4362-8A8F-A850DD9C5E0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Problemi açık tanımla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cevabı kabul etme, neden zincirini derinleştir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İnsan hatasından önce süreç nedenine bak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Çözümü süreç değişikliği olarak yaz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144BFAD-1CA9-4CE1-A14D-0FC3B0AF45A0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Balık kılçığı ne zaman gerekir?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5D06DA9-05C8-41A6-A5A5-088EE8913668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Problem çok boyutlu ise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İnsan, yöntem, makine, malzeme, ölçüm, çevre birlikte etkiliyorsa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Ekip içinde ortak tartışma zemini gerekiyorsa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Veri toplamadan önce hipotez alanı açmak isteniyorsa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B605A3B-F162-465D-B631-B8ABCC46C2CF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33318F8-EFD2-407A-A8B8-856FA7F6D812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6C7DFA3-2C38-4235-A9C3-95AC949E5F7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8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B8A44FD-38CD-C0C5-7C78-B1AB7FEC2DE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1425"/>
      </p:ext>
    </p:extLst>
  </p:cSld>
  <p:clrMapOvr>
    <a:masterClrMapping/>
  </p:clrMapOvr>
</p:sld>
</file>

<file path=ppt\slides\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D21B6432-FF99-4E3A-8486-544209D213D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9DC7A1F-AF60-4882-9D8D-F954F5DF507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E997BF2-9560-4B62-BD51-E495FFF773A1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3D7D2FE-7D37-484E-A6F1-942016315841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Uygulama ve İyileştirme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FA2674B-CAB7-4A4A-BEED-B4EBECADDD1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KPI hiyerarşisi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93104E6-3C2C-4582-B3DD-CA5AEB24CA2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KPI hiyerarşisi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2435359-E738-4A11-870B-0778C2230A84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KPI yalnızca raporlama aracı değil, uygulama yönetim aracıdır. Bu yüzden seçimi az ama etkili olmalıdır.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D76A45-CA3D-43A0-B839-FBA70BE971F3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F198BB1-EB08-4F30-B48E-7CF6AB8C3E79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C805994-9D25-4D93-B857-B5481D8FFD32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kural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053312E-C930-4E68-A19D-D5EA77A7F4AD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Çok sayıda KPI yerine karar veren az sayıda KPI seç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Operatör, hat ve bölüm seviyesini ayır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Günlük kontrol edilen KPI ile aylık sonucu karıştırma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Her KPI için sahip, sıklık ve aksiyon mantığı tanımla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217BB93-D60F-4A11-A433-40672924889F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Tipik orta seviye KPI seti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01180AC8-740B-4A91-9F67-E5A27D2CAE65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 / gerçekleşen adet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Duruş süresi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Hurda / yeniden işleme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Setup süresi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Teslim performansı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D01E7AD-D696-4FF4-9DD1-FCEB5608E0CD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37FB521-A591-4611-A61A-FB2C846EA64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Uygulama ve İyileştirme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A98011D-5C74-4142-9517-429694B8EFF6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9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82849C2-839E-06F6-1544-559DB834DD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9196"/>
      </p:ext>
    </p:extLst>
  </p:cSld>
  <p:clrMapOvr>
    <a:masterClrMapping/>
  </p:clrMapOvr>
</p:sld>
</file>

<file path=ppt\tableStyles.xml><?xml version="1.0" encoding="utf-8"?>
<a:tblStyleLst xmlns:a="http://schemas.openxmlformats.org/drawingml/2006/main" def="{5C22544A-7EE6-4342-B048-85BDC9FD1C3A}"/>
</file>

<file path=ppt\theme\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theme\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