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aa0690c107814575" /><Relationship Type="http://schemas.openxmlformats.org/officeDocument/2006/relationships/extended-properties" Target="/docProps/app.xml" Id="Rf3c0afb0db9c4537" /><Relationship Type="http://schemas.openxmlformats.org/officeDocument/2006/relationships/officeDocument" Target="/ppt/presentation.xml" Id="Rf2502b75b0c14e8a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2026-06-03T14:40:53.9630000Z</dcterms:created>
  <dcterms:modified xsi:type="dcterms:W3CDTF">2026-06-03T14:40:53.9630000Z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2b2eef8fa007461c" /><Relationship Type="http://schemas.openxmlformats.org/officeDocument/2006/relationships/slideMaster" Target="/ppt/slideMasters/slideMaster1.xml" Id="R0cacd93480cc424c" /><Relationship Type="http://schemas.openxmlformats.org/officeDocument/2006/relationships/notesMaster" Target="/ppt/notesMasters/notesMaster1.xml" Id="R1db24ba8ffb84bac" /><Relationship Type="http://schemas.openxmlformats.org/officeDocument/2006/relationships/presProps" Target="/ppt/presProps.xml" Id="Rd8e063f209a94673" /><Relationship Type="http://schemas.openxmlformats.org/officeDocument/2006/relationships/viewProps" Target="/ppt/viewProps.xml" Id="R226a158ab8204998" /><Relationship Type="http://schemas.openxmlformats.org/officeDocument/2006/relationships/tableStyles" Target="/ppt/tableStyles.xml" Id="R317c5ca560dd4544" /><Relationship Type="http://schemas.openxmlformats.org/officeDocument/2006/relationships/slide" Target="/ppt/slides/slide1.xml" Id="Rde2961ea06f64255" /><Relationship Type="http://schemas.openxmlformats.org/officeDocument/2006/relationships/slide" Target="/ppt/slides/slide2.xml" Id="R46c745a6a52048ee" /><Relationship Type="http://schemas.openxmlformats.org/officeDocument/2006/relationships/slide" Target="/ppt/slides/slide3.xml" Id="R19ba2c81c75041cd" /><Relationship Type="http://schemas.openxmlformats.org/officeDocument/2006/relationships/slide" Target="/ppt/slides/slide4.xml" Id="Rf7fb28293e6f4941" /><Relationship Type="http://schemas.openxmlformats.org/officeDocument/2006/relationships/slide" Target="/ppt/slides/slide5.xml" Id="R68de5c84f451427d" /><Relationship Type="http://schemas.openxmlformats.org/officeDocument/2006/relationships/slide" Target="/ppt/slides/slide6.xml" Id="Re0e4885ddef240e0" /><Relationship Type="http://schemas.openxmlformats.org/officeDocument/2006/relationships/slide" Target="/ppt/slides/slide7.xml" Id="Rff790802eb534be6" /><Relationship Type="http://schemas.openxmlformats.org/officeDocument/2006/relationships/slide" Target="/ppt/slides/slide8.xml" Id="R9807face6fd14b4e" /><Relationship Type="http://schemas.openxmlformats.org/officeDocument/2006/relationships/slide" Target="/ppt/slides/slide9.xml" Id="R727533130dcf471b" /><Relationship Type="http://schemas.openxmlformats.org/officeDocument/2006/relationships/slide" Target="/ppt/slides/slide10.xml" Id="Rb283b12628be4a1f" /><Relationship Type="http://schemas.openxmlformats.org/officeDocument/2006/relationships/slide" Target="/ppt/slides/slide11.xml" Id="Rcfc6eb2cb6c14c53" /><Relationship Type="http://schemas.openxmlformats.org/officeDocument/2006/relationships/slide" Target="/ppt/slides/slide12.xml" Id="Re64886443f6747a7" /><Relationship Type="http://schemas.openxmlformats.org/officeDocument/2006/relationships/slide" Target="/ppt/slides/slide13.xml" Id="R7787f364341948c4" /><Relationship Type="http://schemas.openxmlformats.org/officeDocument/2006/relationships/slide" Target="/ppt/slides/slide14.xml" Id="R13f93ed2f86c4210" /><Relationship Type="http://schemas.openxmlformats.org/officeDocument/2006/relationships/slide" Target="/ppt/slides/slide15.xml" Id="Ra2be851edc12457f" /><Relationship Type="http://schemas.openxmlformats.org/officeDocument/2006/relationships/slide" Target="/ppt/slides/slide16.xml" Id="Rf5e652833e824d74" /><Relationship Type="http://schemas.openxmlformats.org/officeDocument/2006/relationships/slide" Target="/ppt/slides/slide17.xml" Id="R4cfc960ce73d495c" /><Relationship Type="http://schemas.openxmlformats.org/officeDocument/2006/relationships/slide" Target="/ppt/slides/slide18.xml" Id="R6da767e46772424f" /><Relationship Type="http://schemas.openxmlformats.org/officeDocument/2006/relationships/slide" Target="/ppt/slides/slide19.xml" Id="Rd74fc65adddf444e" /><Relationship Type="http://schemas.openxmlformats.org/officeDocument/2006/relationships/slide" Target="/ppt/slides/slide20.xml" Id="Rd0929dcd694c4b6f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3ac7ae6b2084334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8feac834f7b4169" /><Relationship Type="http://schemas.openxmlformats.org/officeDocument/2006/relationships/notesMaster" Target="/ppt/notesMasters/notesMaster1.xml" Id="R1481a40b6301481f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c02b3499b8874254" /><Relationship Type="http://schemas.openxmlformats.org/officeDocument/2006/relationships/notesMaster" Target="/ppt/notesMasters/notesMaster1.xml" Id="R13a2b26fcab3453c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5734fcae345411b" /><Relationship Type="http://schemas.openxmlformats.org/officeDocument/2006/relationships/notesMaster" Target="/ppt/notesMasters/notesMaster1.xml" Id="Rae90899b38b74f9c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f151e815cae245f0" /><Relationship Type="http://schemas.openxmlformats.org/officeDocument/2006/relationships/notesMaster" Target="/ppt/notesMasters/notesMaster1.xml" Id="Rb34476c8a44a4ea6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62bc04b321aa4859" /><Relationship Type="http://schemas.openxmlformats.org/officeDocument/2006/relationships/notesMaster" Target="/ppt/notesMasters/notesMaster1.xml" Id="R8e7198f23da54af5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8e5b2968b22e4686" /><Relationship Type="http://schemas.openxmlformats.org/officeDocument/2006/relationships/notesMaster" Target="/ppt/notesMasters/notesMaster1.xml" Id="R6b7e712c4e7d4c4c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dcfbbc8f34074bf7" /><Relationship Type="http://schemas.openxmlformats.org/officeDocument/2006/relationships/notesMaster" Target="/ppt/notesMasters/notesMaster1.xml" Id="Raf2dd10b98cb4c72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93381e3fe588408e" /><Relationship Type="http://schemas.openxmlformats.org/officeDocument/2006/relationships/notesMaster" Target="/ppt/notesMasters/notesMaster1.xml" Id="Reb59cf13a8424a83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5daeba38c6e84899" /><Relationship Type="http://schemas.openxmlformats.org/officeDocument/2006/relationships/notesMaster" Target="/ppt/notesMasters/notesMaster1.xml" Id="R9d2aae93db2e4125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cfc7203a61724532" /><Relationship Type="http://schemas.openxmlformats.org/officeDocument/2006/relationships/notesMaster" Target="/ppt/notesMasters/notesMaster1.xml" Id="Rdb2c2c9b87d140ff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78511e10ff644ab9" /><Relationship Type="http://schemas.openxmlformats.org/officeDocument/2006/relationships/notesMaster" Target="/ppt/notesMasters/notesMaster1.xml" Id="R6165bde7b9364494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a5df8b7ad3344b7" /><Relationship Type="http://schemas.openxmlformats.org/officeDocument/2006/relationships/notesMaster" Target="/ppt/notesMasters/notesMaster1.xml" Id="R8678e90192f24dfd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ad9262f97ec4ff7" /><Relationship Type="http://schemas.openxmlformats.org/officeDocument/2006/relationships/notesMaster" Target="/ppt/notesMasters/notesMaster1.xml" Id="R03189dd2e6be48ed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7ee78f8fc94844" /><Relationship Type="http://schemas.openxmlformats.org/officeDocument/2006/relationships/notesMaster" Target="/ppt/notesMasters/notesMaster1.xml" Id="R4a6b716c06da477b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916d16c36c84926" /><Relationship Type="http://schemas.openxmlformats.org/officeDocument/2006/relationships/notesMaster" Target="/ppt/notesMasters/notesMaster1.xml" Id="Rfefd2aa0937743de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8fa0c33d9ed34eb6" /><Relationship Type="http://schemas.openxmlformats.org/officeDocument/2006/relationships/notesMaster" Target="/ppt/notesMasters/notesMaster1.xml" Id="R0d786757df5f476f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1713c1b2592439a" /><Relationship Type="http://schemas.openxmlformats.org/officeDocument/2006/relationships/notesMaster" Target="/ppt/notesMasters/notesMaster1.xml" Id="R47bd64a9b11248d1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aa701f975dc404d" /><Relationship Type="http://schemas.openxmlformats.org/officeDocument/2006/relationships/notesMaster" Target="/ppt/notesMasters/notesMaster1.xml" Id="R7f9fea7c8e3547ca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1cda650d7eba4ef1" /><Relationship Type="http://schemas.openxmlformats.org/officeDocument/2006/relationships/notesMaster" Target="/ppt/notesMasters/notesMaster1.xml" Id="R17231f371e05431b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7ad771b949344b0b" /><Relationship Type="http://schemas.openxmlformats.org/officeDocument/2006/relationships/notesMaster" Target="/ppt/notesMasters/notesMaster1.xml" Id="R35b4b38d347f4f24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cd93480cc424c"/>
  </p:sldMasterIdLst>
  <p:notesMasterIdLst>
    <p:notesMasterId xmlns:r="http://schemas.openxmlformats.org/officeDocument/2006/relationships" r:id="R1db24ba8ffb84bac"/>
  </p:notesMasterIdLst>
  <p:sldIdLst>
    <p:sldId xmlns:r="http://schemas.openxmlformats.org/officeDocument/2006/relationships" id="256" r:id="Rde2961ea06f64255"/>
    <p:sldId xmlns:r="http://schemas.openxmlformats.org/officeDocument/2006/relationships" id="257" r:id="R46c745a6a52048ee"/>
    <p:sldId xmlns:r="http://schemas.openxmlformats.org/officeDocument/2006/relationships" id="258" r:id="R19ba2c81c75041cd"/>
    <p:sldId xmlns:r="http://schemas.openxmlformats.org/officeDocument/2006/relationships" id="259" r:id="Rf7fb28293e6f4941"/>
    <p:sldId xmlns:r="http://schemas.openxmlformats.org/officeDocument/2006/relationships" id="260" r:id="R68de5c84f451427d"/>
    <p:sldId xmlns:r="http://schemas.openxmlformats.org/officeDocument/2006/relationships" id="261" r:id="Re0e4885ddef240e0"/>
    <p:sldId xmlns:r="http://schemas.openxmlformats.org/officeDocument/2006/relationships" id="262" r:id="Rff790802eb534be6"/>
    <p:sldId xmlns:r="http://schemas.openxmlformats.org/officeDocument/2006/relationships" id="263" r:id="R9807face6fd14b4e"/>
    <p:sldId xmlns:r="http://schemas.openxmlformats.org/officeDocument/2006/relationships" id="264" r:id="R727533130dcf471b"/>
    <p:sldId xmlns:r="http://schemas.openxmlformats.org/officeDocument/2006/relationships" id="265" r:id="Rb283b12628be4a1f"/>
    <p:sldId xmlns:r="http://schemas.openxmlformats.org/officeDocument/2006/relationships" id="266" r:id="Rcfc6eb2cb6c14c53"/>
    <p:sldId xmlns:r="http://schemas.openxmlformats.org/officeDocument/2006/relationships" id="267" r:id="Re64886443f6747a7"/>
    <p:sldId xmlns:r="http://schemas.openxmlformats.org/officeDocument/2006/relationships" id="268" r:id="R7787f364341948c4"/>
    <p:sldId xmlns:r="http://schemas.openxmlformats.org/officeDocument/2006/relationships" id="269" r:id="R13f93ed2f86c4210"/>
    <p:sldId xmlns:r="http://schemas.openxmlformats.org/officeDocument/2006/relationships" id="270" r:id="Ra2be851edc12457f"/>
    <p:sldId xmlns:r="http://schemas.openxmlformats.org/officeDocument/2006/relationships" id="271" r:id="Rf5e652833e824d74"/>
    <p:sldId xmlns:r="http://schemas.openxmlformats.org/officeDocument/2006/relationships" id="272" r:id="R4cfc960ce73d495c"/>
    <p:sldId xmlns:r="http://schemas.openxmlformats.org/officeDocument/2006/relationships" id="273" r:id="R6da767e46772424f"/>
    <p:sldId xmlns:r="http://schemas.openxmlformats.org/officeDocument/2006/relationships" id="274" r:id="Rd74fc65adddf444e"/>
    <p:sldId xmlns:r="http://schemas.openxmlformats.org/officeDocument/2006/relationships" id="275" r:id="Rd0929dcd694c4b6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1f5c72637408e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30745f20c6c34d95" /><Relationship Type="http://schemas.openxmlformats.org/officeDocument/2006/relationships/slideLayout" Target="/ppt/slideLayouts/slideLayout1.xml" Id="Rd2847c19e65141fe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47c19e65141f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dd85c58194fb0" /><Relationship Type="http://schemas.openxmlformats.org/officeDocument/2006/relationships/notesSlide" Target="/ppt/notesSlides/notesSlide1.xml" Id="R70b1e84f96e649a5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1bdedf17349e5" /><Relationship Type="http://schemas.openxmlformats.org/officeDocument/2006/relationships/notesSlide" Target="/ppt/notesSlides/notesSlide10.xml" Id="Rd8b54716c82e4903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9e9fc54934862" /><Relationship Type="http://schemas.openxmlformats.org/officeDocument/2006/relationships/notesSlide" Target="/ppt/notesSlides/notesSlide11.xml" Id="Rbdbf610d230e4308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c28c2db6f48cf" /><Relationship Type="http://schemas.openxmlformats.org/officeDocument/2006/relationships/notesSlide" Target="/ppt/notesSlides/notesSlide12.xml" Id="R2a8cc0a219c94e15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a17e23687404e" /><Relationship Type="http://schemas.openxmlformats.org/officeDocument/2006/relationships/notesSlide" Target="/ppt/notesSlides/notesSlide13.xml" Id="Rc30849c83bbb42b5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c4dae081741cb" /><Relationship Type="http://schemas.openxmlformats.org/officeDocument/2006/relationships/notesSlide" Target="/ppt/notesSlides/notesSlide14.xml" Id="Ra50dc9d90aaa4398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d56965519463d" /><Relationship Type="http://schemas.openxmlformats.org/officeDocument/2006/relationships/notesSlide" Target="/ppt/notesSlides/notesSlide15.xml" Id="R84290ea32f274869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e8a28a79245d6" /><Relationship Type="http://schemas.openxmlformats.org/officeDocument/2006/relationships/notesSlide" Target="/ppt/notesSlides/notesSlide16.xml" Id="R60e10ca3e24047b9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7a0b6ad174364" /><Relationship Type="http://schemas.openxmlformats.org/officeDocument/2006/relationships/notesSlide" Target="/ppt/notesSlides/notesSlide17.xml" Id="R745d8caeecc743c6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66d709e564109" /><Relationship Type="http://schemas.openxmlformats.org/officeDocument/2006/relationships/notesSlide" Target="/ppt/notesSlides/notesSlide18.xml" Id="Rab4fad84cf974b05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10d50f5b4c0b" /><Relationship Type="http://schemas.openxmlformats.org/officeDocument/2006/relationships/notesSlide" Target="/ppt/notesSlides/notesSlide19.xml" Id="R77eb2cf3ba044d97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bf0fddad04afd" /><Relationship Type="http://schemas.openxmlformats.org/officeDocument/2006/relationships/notesSlide" Target="/ppt/notesSlides/notesSlide2.xml" Id="R0a7a1a2ceb884dce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f7e9a922f48a1" /><Relationship Type="http://schemas.openxmlformats.org/officeDocument/2006/relationships/notesSlide" Target="/ppt/notesSlides/notesSlide20.xml" Id="R09d5ace069cf467a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5f36790424258" /><Relationship Type="http://schemas.openxmlformats.org/officeDocument/2006/relationships/notesSlide" Target="/ppt/notesSlides/notesSlide3.xml" Id="R4df556223012461b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5237735a44a4" /><Relationship Type="http://schemas.openxmlformats.org/officeDocument/2006/relationships/notesSlide" Target="/ppt/notesSlides/notesSlide4.xml" Id="R9189690cbdd346ed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71df558f0435d" /><Relationship Type="http://schemas.openxmlformats.org/officeDocument/2006/relationships/notesSlide" Target="/ppt/notesSlides/notesSlide5.xml" Id="R0bc96799d8194c77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682f239e41c2" /><Relationship Type="http://schemas.openxmlformats.org/officeDocument/2006/relationships/notesSlide" Target="/ppt/notesSlides/notesSlide6.xml" Id="Ra53f395d916442b6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8690c1ab4efe" /><Relationship Type="http://schemas.openxmlformats.org/officeDocument/2006/relationships/notesSlide" Target="/ppt/notesSlides/notesSlide7.xml" Id="Rc8dd7ba45e4146e3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ac0f9e4154c21" /><Relationship Type="http://schemas.openxmlformats.org/officeDocument/2006/relationships/notesSlide" Target="/ppt/notesSlides/notesSlide8.xml" Id="Recbe76954eaf4124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78c1664b845b6" /><Relationship Type="http://schemas.openxmlformats.org/officeDocument/2006/relationships/notesSlide" Target="/ppt/notesSlides/notesSlide9.xml" Id="Rf32fe05adedf4981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0C8DBE-D18F-4CD0-AE11-A42DB151F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F61F95-746A-4F4F-B7D8-90CC0F478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7486D16-1B07-4F1F-A26D-EC5C63432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FE0B8CC-6787-4968-88AE-C75A533BF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962283-39AF-4437-9E09-CB061F794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8612B19-3D9E-48B0-80BB-99F2706AF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C3B49A-DF1B-4ECF-8BF9-C81BAB70C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İleri seviye, üretim ve mühendislik sistemlerini kurumsal yönetişim, entegrasyon, yayılım ve sürdürülebilir geliştirme bakışıyla ele 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2C0CE32-8156-454C-86D6-965A95217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D1E8A36-218C-4579-BB7E-B74539C1D5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veri ve süreç yönetişimini tasarlamak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entegrasyonu ile performans göstergelerini birlikte yönetmek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değerlendirmesi ve yayılım modeli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90-180 günlük dönüşüm planını yönetim sistemiyle bağlamak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0A11C45-91B4-444B-9BEE-FA6F99D8F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43F1676-9871-41CD-B81A-6BE3842AF7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2E9B57"/>
          </a:solidFill>
          <a:ln xmlns:a="http://schemas.openxmlformats.org/drawingml/2006/main" w="0">
            <a:solidFill>
              <a:srgbClr val="2E9B57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0053F7A-5E5B-4136-9CEB-78B93CC89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860BE95-7CC1-4319-AAAE-D2557266AF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5726BC6-A566-4CCD-9F89-C8EB66579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1D5A289-631F-43C6-8894-31F185086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FBBC9BF-E883-4F08-B0A0-A63A6D3D9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62804121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00964E-9B85-4B53-84F4-0FD653095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6323EC6-1BA8-4F7F-8CC7-B0509B422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65F28C4-3A4E-40AF-B9BE-6000E8BD9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F18980-B394-48DC-82FF-34F4C5D33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9E3A73-2AA8-443A-BD10-3979DF6D77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F9B747C-9A11-46F2-8134-1331777FD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BA41428-B4C9-492E-BA45-5AE1BDC58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yapı, sistem performansını düzenli görünür kılan panoya ihtiyaç duyar.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9988909-776D-4062-8715-D2973017E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8512B91-07EF-4832-B9CB-6EC184CEC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8FE182E-7815-4E50-9ACE-F12D4A454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997850-54DF-460E-BC4A-C6190CB34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872B4F4-2C28-4A64-8695-EE8896921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61738FC-8EB7-4776-8AD4-F24454D63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Ritim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B60E12D-AB0F-473A-A7EE-39F484E5B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1FE70F9-D60A-4B40-B3C8-9E8381C23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Master data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22C5E07-EE01-4583-BDC3-3FD71138A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53423A7-E281-4865-8B43-A2DAD3F8E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çok hata hangi veri alanında?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CF182AE-61B7-46BA-B690-93E5C2A6B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1425E02-7EAB-4240-ABF0-492F47548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Aylık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1A49C90-667F-46E8-9ECB-B2C65AC6B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2171E28-C6B3-40A2-AEDE-5E0DCEA2D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Revizyon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FE205BF-AAF0-4B1F-BD77-ACE36F0E6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849E72A-40BB-4E8A-A316-F468D5F8C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Değişiklik ne kadar sürede sahaya iniyor?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03F4908-1C3D-4268-95A0-4A3B6DA5F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D34B27B-F4B5-4894-92EB-238F91A05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Haftalık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1E6BECB-80A6-4ABC-9D39-230D35656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5DB1E96-1529-48CC-9A70-E3B71C596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Plan doğruluğu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7A169C5-FC52-44DD-8ADB-C13757622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DCF1698-22DD-4DCA-8774-42956EFB6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veri planı ne kadar destekliyor?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AB5020E-23C8-4CC9-8B47-9275EF113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FB52573-F31D-4AC2-AE2C-25CBEB3C5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Haftalık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4C131C5-3122-48D5-AB2C-6C6DDA811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B46A282-9813-40BD-B7A6-2CB530129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1BCE4FB-9FF5-4AEF-984C-0673066B8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B81C002-2DDB-4AE3-A212-9C936CCEC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alan aynı standarda geçti?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BBDE1B4-D089-4BB9-B861-5BD79DA20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528F4FE-F1B4-402F-BDE3-3D9213A85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Aylık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0E9D3A9-9AAB-49E5-B9CE-556193123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48302FB-6D19-4632-85AF-85383F4A8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BBB0E5B-1ACC-4099-B3BE-4352B1106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47223732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738B40F-9CFC-4692-87C5-C1BDEED1A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EF6187A-5CB3-47F4-A206-3B507D0FB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66A4E0D-D0F8-4EB0-A01C-18D4CEA76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681EBAB-6F1A-40B4-95AE-7B5255F231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B10381C-D38D-40CE-83FA-741A5277B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Sistem kaynaklı kayıpları ayırmak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A6B98AA-F1A3-4276-8875-25144AAFC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kaynaklı kayıpları ayırmak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253597B-6A11-4171-8EEB-5A90AFE3C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her sorun operatöre veya bakıma yazılmaz; sistem tasarımı da sorumluluk alanıdır.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7D81DE-C919-4205-A763-C476F7A1A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E023C47-2C68-4379-9564-55AECAFAA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6B2FC6-648A-47E0-9D7E-C58B927DA2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kaynaklı örnekler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5282085-D729-4DB3-AC79-D97B4C817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rota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doküman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Eksik ürün ağacı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Geciken revizyon yayını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C8BCCC-2402-40EA-BA78-ED68C3559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DF57A1D-1456-4087-B0E3-13205A665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analizi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sistemi bulmak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güncellemek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Tekrarı önlemek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D4BF66D-0020-4D02-9FBB-A09D2C1FA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0E6B95F-1145-4577-A280-CACFB3A129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291D8E5-1193-46F5-8FDB-8AD88F717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847901614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A72FB66-18C3-422E-ABB9-43A232DBA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7BF8F8A-4956-447A-B34F-B0493E15E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21BB4E2-7B1A-421F-A06A-42DA55FEC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A449AFE-31D9-48C0-B42B-7B813CDF7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F6ACF2-4D04-4423-BD28-B90FFC641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90-180 günlük dönüşüm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51D98D-2259-48D0-BE8B-7A4318D67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90-180 günlük dönüşüm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7277DE2-2FB2-41B3-A3AB-00941AA99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Dönüşüm hem teknik hem yönetsel katmanda yürütülmelidir.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14BAF5-FD9E-47F8-9F2D-6709013AE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6363F34-1CB4-4F1D-93A7-38C208F64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0-90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EAF7482-597A-4C65-977C-F876CC584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değerlendirmesi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alan ve veri sahiplerini tanımlama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panosunu kurma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9D0005-1B1F-4020-B5E4-3BA77A576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06ED8CA-1651-4E3D-A33F-A761CB3A09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91-180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653DCBC-EFCF-4D89-8F6A-C05B6A7FC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standardı oluşturma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Entegrasyon darboğazlarını kapatma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ritmini kalıcı hale getirme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FABE1B3-E028-4519-968D-DA6E3A35A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CDB21DE-1C5F-4384-8374-19EEE4E4B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Kalıcılaştırma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4F93DC0-DD82-4990-9245-D3FB5225B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Periyodik denetim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Yetkinlik geliştirme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Öğrenme döngüsünü işletme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8192065-9938-475A-AB7E-176BBE154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1CE25B1-232D-4197-9206-8F23B0497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86FFA16-6791-43E3-BE6C-86DD1F71C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43843280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F879396-2BE4-40FB-974A-7A48003D1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187E21A-98BB-484B-927B-7779A5F0F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2C7F273-07A5-4A50-9510-A12F9C5BC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DC3439E-02DE-4C8E-B6C5-42B183489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555BAF0-756D-4B14-9B0D-9AAC5B9F7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kavramlar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E3B76DB-6D6E-4609-A7FF-EA27CD431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kavramlar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CDFCDDC-208F-4371-9E6A-135FA0F9A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kullanılan dil sistem ve yönetişim odaklıdır.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FBE24FA-A2CE-4570-BA04-3D0768743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03BE3ED-3C64-4C7E-9027-73EE7A1750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Master Data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9EA69F-492A-46BC-B3EA-8EAA03D5F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temel referans verileri.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413FC9-0663-4375-85C4-A6FCBFB30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1A174C9-E5EB-4E01-BABE-BA9CE6853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 Kaynak Veri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A45451-ADEC-4D82-BD45-ADC16CDC0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Aynı gerçeğin farklı yerlerde çelişmeden yaşaması.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BBED98E-3392-44B7-9C2E-C9EA1C6A6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06D099-173C-4434-8CF6-04097E4CD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Matrisi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3ECEA3-56DB-4620-A451-91D4B3C2F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gelişim seviyesini ölçen çerçeve.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34EAB5-0A9E-4653-8346-B8FD6668D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5C4598A-0781-4B4A-9C04-86E9CFE3A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NPI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E58F32A-F489-45AD-A72A-7F028AE77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Yeni ürün devreye alma süreci.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43A71AC-77A5-4B7F-9A8B-1FB4A2141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937542A-E114-4A6D-84A7-63BF6FAD7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Modeli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73148A9-B559-4972-BB5A-66C46F508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Başarılı standardın diğer alanlara taşınma yöntemi.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52C23CE-AD19-4289-9C67-02260C8FE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6FF5D2C-285A-4841-9D16-90ABFCFDE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Yönetişim Ritmi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BF3D584-6A26-40B1-8C3B-2B6D9D49F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ve gözden geçirme toplantılarının düzeni.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BAF8807-D0CA-4A92-B2DE-D31355F03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85389F3-2A07-4529-9195-297897CF5C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B25C2B2-E77C-4CA7-8E45-368A06C9D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899754798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86E1C3C-AFB1-4F5B-8EA8-ABA1EAACB7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9B57D56-9436-4F9B-849D-223452FC7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BEE1E5A-F700-4BA3-8AD9-5E729DCC5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FE7086B-7D1A-4845-9016-372327214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6347A92-8283-4D61-8F64-2503A4C8A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sistem var, güven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646AB26-1136-42EC-8CD0-8B0ECE0E8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sistem var, güven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CBEDA77-B5E6-455B-BAE8-AE8D084F9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^irket bir�ok sistem kullan1yor ama kararlar h�l� Excel ve s�zl� bilgiyle al1n1yorsa entegrasyon g�ven �retmemi_tir.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AF1DEB-12E9-43BF-8B3F-AB5D5BC5D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527DD8B-72CA-40A1-8369-7F018FC57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3A62DFF-ECEA-4B80-A8F4-51277B0E47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309281C-FCDF-42B5-A0EB-4F1160BB5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raporlarda farklı gerçeklik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sonrası saha geç tepki veriyor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manuel düzeltmeye bağımlı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KPI'lara güvenmiyor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E9CE150-D278-45F3-BDDE-EFA1B034C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F480FA1-F226-4309-99A4-F89BCAB7E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Entegrasyon teknik bağlantıdan ibaret değildir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sahipliği net olmalıdır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sağlığı ayrıca ölçülmelidir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Güven, sürdürülen disiplinle oluşur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5EE7DC1-71A3-4C62-A163-15648125D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7D81BCD-4425-4F9A-939F-0AACBB9E3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BF3F0C0-9B1E-45FB-85D3-37FF7F01D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55019253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8AB59A5-A52F-41FB-97D5-3EEE83EBA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D5ABA81-FBDD-41D1-B9A4-D347BDE72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6467D89-7AB4-4890-B485-00724F303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30B4D2C-B720-4C83-BDC2-1611C543C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B8E4BAA-D75A-4896-BAA5-5E151AE0D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3405CA6-6EC3-49C6-B3A7-972D57681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328367D-BAB6-4218-9045-F76DB5CD1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Sorunların çoğu teknoloji eksikliğinden değil, yönetişim ve sürdürülebilirlik eksikliğinden çıkar.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B9D15F-1EF5-4784-A007-4E23C63A5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154E915-43A1-4B2B-8758-5138AE29E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Yönetişim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55FF48A-9A64-4E3B-A282-9D0962F8F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Rol belirsizliği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ritminin olmaması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KPI'larının izlenmemesi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8C34475-4D0F-4F0E-BBD9-60BB2C6059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4AFD8D-936A-43DE-8B15-2459F6152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Entegrasyon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BA2DE57-47BF-4B0C-9DF2-49842AF00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Sistemlerin konuşuyor görünmesi ama veriye güvenilmemesi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Çift veri girişi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Sahadan kopuk dijital tasarım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3BAC07D-F55A-42A0-9635-577E6BFFD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83D25A9-9430-4A5C-93F9-0DBBBCA6D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9C6CF55-9D43-4944-ABDA-6165A6C42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Pilotta kalmak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Öğrenmeyi standarda dönüştürmemek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Yetkinlik geliştirmeyi atlamak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64F3F25-1302-4EE6-BCBC-18701C95E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15DDFEC-358F-4EC5-AF53-07EB1F16F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6E753CB-3BF2-4A13-976D-6886275C4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17446396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BE1E47F-7C59-4A09-9593-0FACF2483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FCF1BB6-A3F4-496C-B987-19AEA29B1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D0813FC-E908-4C82-9A1E-D505CC801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5710F17-5C06-48A0-ACF5-9DD81230C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6F565D-D417-4C9F-A44C-65E94A6C3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sistem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A8CE903-C108-4D5B-B2BF-25BAE7115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sistem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A05B8D1-93ED-4B14-8FC9-36A766418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sistemin çalıştığını gösteren temel işaretler aşağıdadır.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BD1EC12-B63F-4711-886D-467C39228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8AEE922-6F11-4B9D-BB5D-3A94D09CD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sahipliği net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KPI'ları yönetimce görülüyor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Revizyonlar tüm etkilenen alanlara yayılıyor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değerlendirmesi yapılıyor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Başarılı uygulamalar kontrollü yayılıyor mu?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73B3597-BCF5-45AF-84C4-A9921A855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B1953E9-E6B3-424E-9F2F-4F1ACF384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49F9EE6-04EC-471D-AA74-4D2772ED2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764776771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0C792B-2CB6-433A-8F81-E8192CBB3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69978E9-29E5-4F80-BCDB-96D79FAFD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9731D32-085A-42DA-8E72-62D4400DC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885819A-2E58-4C57-ADF3-68E22F4F4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FF2FAF7-22A1-4F96-B7F6-16E190339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denetim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9D1FB0-B631-4734-8C9A-C281F9D71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denetim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249DD35-1315-4D15-84E6-CA9AEF7E2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kalıcılaşacaksa periyodik denetim yalnızca hata aramak için değil, standardın gerçekten yaşayıp yaşamadığını görmek için yapılmalıdır.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284B60F-53E2-4129-ACE3-D329380EB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933D48-8E28-4DAC-9D79-5C7633716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7585249-E153-433C-A234-E51D57A78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Denetimde bakılanlar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9846A8-1A0C-464D-9847-EE4AD1F28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versiyon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Master data güncelliği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akışının izlenebilirliği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KPI kayıtlarının güvenilirliği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FE3859-35B3-41FD-8B58-6CB94B514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 çıktısı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1992DFB-1D88-4427-A517-A8B2C5E21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puanı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konu listesi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için örnek alan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aksiyon planı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8CF959F-24AF-4F90-8BA8-19226FA4F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674467E-31F0-43F7-B537-F53CDCBAD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D5BE4EB-5715-4CEE-B289-C7DED3C62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866975269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65D6568-364F-4361-81B2-5EDCC8FA7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6B5B24B-9A91-4A39-ADCB-DF54BFAF7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E863510-DC7C-4724-B3BD-81E1DC21B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0C0B11-6133-4CE4-92A1-3A1636081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8CB3E0-E000-4C86-A89A-C65F4845A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Olgunluk matrisinde sonraki sıçrama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746A4FB-3920-42D8-B046-1BB32A724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matrisinde sonraki sıçrama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8FA37F5-9F55-4CF8-8F67-ECB437435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 ekipler yalnızca bugünü yönetmez; sistemi yarına hazırlayan yetkinlik modelini de kurar.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4238E7-1878-4B56-B469-3289787BC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C31689-2FCD-4A25-8257-3EA38AB7E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B09946B-4839-43DB-9F1C-FB5AA4EBC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Sıçrama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2E3BFC2-A98B-4CD2-9443-8DEC3B613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Yetkinlik matrisi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Denetim standardı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 hafızası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liderliği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A0F4A8E-FB4B-41EB-B610-5B332673C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sonuç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6C362DE-A80C-4E3C-9AA7-2459F7168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az kişiye bağımlılık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onboarding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güvenilir değişiklik yönetimi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Yönetilebilir büyüme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F38287-CFEA-4C9B-92AB-C0915CF46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43DD1B-D75B-41AD-BEE8-FE88BD9CF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547871-AB0D-420E-8776-04FC326CF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764619878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ABF5112-A0AC-4317-B73E-A34F8966D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409E6B1-C5B8-4CC6-843B-3139A996C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B794035-E23D-49F3-9712-B219EFA3A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FF79292-4963-4773-B437-5984F4069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0480D6-F349-46DF-8FDB-50D0C13D0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yayılım araçları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22CF3F-EA88-432C-B6BD-53EAF9ABD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yayılım araçları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35B730D-4E02-4487-AF94-16381917C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 yapının kalıcılaşması için aşağıdaki araçlar birlikte çalışmalıdır.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5ACB9A-9D97-4F5F-A56E-BF9542F88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97E4610-9334-41B6-8DC4-8F6B3086A7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Anketi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52646F6-8732-41C0-943A-9850A6EF7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Durumu ortak dilde ölçer.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F983C7E-BACB-4701-A5AF-1D25FD457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A078F2-30FA-4268-817C-448AF3505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 Listesi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A61748F-9A8F-404F-B24E-3F31BEDF9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uygulamayı doğrular.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609D03-546A-4A44-86AB-F84C28AF8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CCFB7BA-0363-486C-8751-A10C79E37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Yetkinlik Matrisi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87B168D-CD65-4F0D-9BDD-66C5A02D3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Rol bazlı gelişimi görünür kılar.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455C704-869D-4320-9EAE-AF7DD0DE1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A220490-75DB-4CAB-984F-460F79D88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Panosu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3E5468E-5796-4CE8-9815-811D02926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sağlığını izler.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3C90917-5905-4F8B-B04D-784BE23EBD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874280E-3FA7-4923-BFA4-983BCD34C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Öğrenme Arşivi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770D665-8764-405C-9BFE-8CADC8A57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Ders çıkarımını saklar.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6B1EDFD-24DC-485C-B3D9-B9CE9DD9F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167C207-982F-4B9B-A612-50AA1670F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Planı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762E41A-59EC-4313-85C4-619956EE9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Başarılı uygulamayı çoğaltır.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67D718D-81CE-4E40-AF9F-C2247A553D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E01AD2A-5975-41E2-9426-F9FFA7094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765666F-91D8-4296-AFA7-6C13488BBD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590686585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B3A017C-53A2-427D-A138-A230BCEDF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1CDF6EA-2A08-43D2-85F0-C9AE7EF46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AAEEC5A-34AC-48A3-86CF-DAF0EEA5F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580103B-5C30-4063-B6BB-51B406494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B99110F-A452-4C40-A807-E5D8FB4B6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odak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FF4B8E0-6A91-439D-BB28-398954CED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odak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049D0FB-D98C-49F9-97AE-2C5611EFF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tekil süreç düzeltmelerinden çıkılır; kurumun üretim ve mühendislik sistemi yönetim platformu olarak ele alınır.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E5D71AF-A951-4A0C-B782-9A10DB3AF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24D1DCA-E426-4CCE-B677-45BDA1554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22B0C07-DE33-4ECC-AF38-2BA6FE086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Odak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823F887-BF71-4341-A190-233105A35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Yönetişim ve sahiplik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entegrasyonu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ve yayılım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Sürdürülebilir geliştirme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5285679-1142-43DE-8924-1A8D43891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kritiktir?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EECAB97-AAE3-4E25-919A-31A0EDFF1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Kişilere bağımlılığı azaltır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Veriyi karar sistemine bağlar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problemleri azaltır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Ölçeklenebilir yapı kurar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EC55CC-1F4E-4DA4-8B96-FF720AC00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975B654-072C-43C6-9BF6-8B1020906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9C172BB-E05E-4552-BCB8-6469705777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38157642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9381DDC-5EA7-4395-9053-0ED74BC02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F83D72-4B90-4953-ABA7-447C4F2EE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9670A42-B193-45D5-B523-5C48DF7C5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72B2E18-2C7B-4F57-B8DA-D3D15ED2C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05C02F-A5A7-4CF4-8B68-7D639FABF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645D52F-F7EA-4FDB-8E71-440C30E96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E582B5C-800B-427B-A699-38EC02F12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üretim ve mühendislik sistemlerini kurumsal yönetişim, entegrasyon ve yayılım modeline dönüştürür.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1C47203-6DCF-4071-9B08-7384E607B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E480E6-48E2-4AED-9894-4FD584414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7D4040E-B52F-4B66-8477-5CBB64F44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Yönetişim ve sahiplik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entegrasyonu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ve yayılım modeli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90-180 günlük dönüşüm bakışı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CDDE43-972B-4C70-BD1F-A0ADE05E9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C64846B-8D01-42A3-9C38-23DFEB23D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7FF3FF5-56B0-4DF0-AEDA-BCA0C12B5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Pilot sistemi yönetim ritmine bağla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KPI panosunu kur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Yayılım standardını yaz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Yetkinlik ve denetim mekanizmasını başlat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613C9DF-3238-45C2-9CD9-FC92DFBF9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8AFEC7-E735-47D8-B399-323504F00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59DF03C-D400-42A1-92A7-F81CABECE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F705B43-16A2-408F-905B-1C010A393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990676207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EB7AEFD-A0EC-44A9-ABB4-710C6336A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5CE92A8-E5C9-4E6A-9491-8536B61C16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03051CA-EFBA-4D5B-A79E-7F212E82F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C50664-D107-453E-A784-3C6B3D7EE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01DFC22-FE9C-440C-ADF9-E3A0E1192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sistem yönetişimi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B289BA3-3A50-474C-A4AF-85AF74912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sistem yönetişimi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BE9E56D-D26F-41E9-A01E-BFCE73CD0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seviyede sistem net rol dağılımı gerektirir.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CAC6E59-93B8-4958-B581-5686BBA4C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AA2D99C-883D-4ADC-B640-73AF1EB21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E13412A-5E6E-4103-B21B-50B63ED9E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D67839E-016D-444C-9FD4-DB6A620D5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Sorumluluk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51C6C33-A3BF-4487-A413-D617CCC18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98655B-1791-45BF-9CE0-65B84CC61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Başarı ölçütü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866E65-1795-49DB-B980-BCC2CC5A5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2A8B658-430E-444B-9D50-4EE372A8F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Üretim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F8DC91E-622C-44F0-9B0F-D014569DD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FD3A63B-21EA-4207-9B6F-E2B0081EB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uygulanabilirliği ve geri bildirim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5EB9655-C35C-4D9F-A4AC-9C81E68C1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77C5AB1-238B-4356-914C-8D72CE352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uygulama oranı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3B49477-2B83-422C-B7EB-B18A6800F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5356616-4661-4F84-BBDC-DDBD7526D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Mühendislik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322D486-4179-4140-846C-38ED9FDD6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9E015B-4ACD-4B2D-8653-F2788B909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veri ve değişiklik yönetimi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869E4B7-DC9C-462B-A1D5-6D7F96792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CF13DF0-BD85-4F6E-81B6-307EFACF1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Revizyon çevrim süresi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5446110-1AA6-4030-9055-C5E4AA60B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C21B178-64BA-4F2D-B1D0-7A7AEAEF96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Planlama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057841C-8FB1-4826-AB46-3CD0C0850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BAA1ECD-AD66-4F3E-AC9B-49D5BD5A0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Veriyle uyumlu yükleme ve termin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1A38CE8-CEA6-4490-BDBA-3824D9542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6CF6FBB-5909-4E18-AFF9-EE288C37CE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 doğruluk oranı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F570502-5DE7-4807-8249-FA0FC11CF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FC8F7F5-D055-4F05-90B3-E10D61A32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Yönetim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3BA6019-CD9A-4190-8F4A-595B00269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D436857-96FC-4C1E-A1BC-3463D4D3B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Öncelik, sahiplik ve ritim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A8CCE63-2ADB-4762-91F2-B367E8D34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FD671D6-FF80-41E7-8782-7778F7C6F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KPI görünürlüğü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2DC2B6D-DB61-44F9-A907-73035BC5B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EE400C5-82BD-456D-AF67-33466BBAA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C8F38C4-C188-4B9E-9D96-93DE40384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87319063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D45593A-66D9-47D1-9794-480268997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8866F17-F955-4463-9BC8-7499F12F6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57B310D-83DD-4B7D-8ACF-714057F6B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A369FB-D753-4DFA-B765-1919CED9F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0475B1-3502-42E5-AD73-B29CF0DFC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Entegrasyon hangi sistemler arasında kurulur?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69071C7-2F5E-44A9-850A-7F152FB78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Entegrasyon hangi sistemler arasında kurulur?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3E149E-7789-4C28-BD16-6E333325E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üretim ve mühendislik sistemi dijital ve fiziksel katmanlarla birlikte çalışır.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B44EB40-E368-4DD1-BF69-44C10D4BE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1F3459-070C-413A-9F73-E8319573D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sistemler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A95FB04-E796-442B-80BE-82E5FF340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ERP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MRP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MES veya shop-floor takip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Doküman yönetimi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C1F0DA6-E4FF-49BA-B4AA-9DB7632FC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6302CCE-5611-4DB8-AFAE-0B8C5DBBD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Bağlantı mantığı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C646733-5BD9-4BF5-B306-380EC99EF3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ağacı ve rota tutarlılığı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Revizyonun tüm sistemlere yayılması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Gerçekleşen veri ile plan verisinin eşleşmesi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8C0569C-C62D-4FB0-92B0-2E3FAF9E6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6E97220-1F3E-4679-9922-42281CAA3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Sonuç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80DD05-F2F1-42E9-91A9-46464EECE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kaynak veri mantığı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hızlı karar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düşük hata oranı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EF0D960-69B9-45DA-882A-6A02DA7C7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1B4FAC8-C593-4D53-84A0-7E515EC5E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188C361-C600-4F3C-AAEE-CE796C8D0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88472198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31AC039-D273-4506-99D5-75C2847E3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26FF269-D3BA-4089-9AEC-8394AE4D3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36EB52-C5DC-4709-8A32-A972D077A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268900E-D9ED-4D3F-ADB5-D1D203225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25192D0-94B5-48EC-BD0E-538D7C31E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Ana veri yönetişimi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3D2033-82CF-49B7-A3F0-39AF13E7B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veri yönetişimi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42A4098-B947-4FD7-88CA-99FDCA6A8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Master data yönetimi olmadan entegrasyon vardır görünür ama güvenilirlik üretilmez.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3F17449-2CF8-4934-82FE-67DBBB535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D83CBEE-ADCB-4701-9D06-1D4AE3651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204C49-F117-4BD8-8122-C55D420AD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Yönetilen alanlar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92ACF34-CEC8-4C42-BE5C-7DA8BB290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kartı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ağacı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merkezi ve süre parametreleri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CE1F67-1421-4D00-89E5-8CD0E05F3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yönetişim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22CF9D9-90F8-4741-996E-EFA227BA6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sistemlerde farklı gerçeklik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Tekrarlı düzeltme ihtiyacı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Zayıf raporlama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güvenilirliğinin düşmesi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BE49738-A953-4C2E-B02A-8080414F6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0B569D7-7860-4F37-87AC-B44D1219D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6BD4C06-5D70-4C8D-8F6C-251CDFD2D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46989031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70DB0F9-BF13-43B5-9A3F-00AFED6C3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2B5CAE1-33CB-48C2-853E-BFE113392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A85CEF1-574D-419F-997D-B7D7258AE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0C924C5-2ECD-430F-A06A-024472E6A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3B1ECC8-4DFC-4120-B8BA-E0A97818E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performans göstergeleri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9B4123-D324-4F1E-B563-278D8BC61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performans göstergeleri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0AB0635-1B2A-4968-9A81-5E15ED9BC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KPI'lar yalnızca çıktı değil, sistem sağlığını da ölçmelidir.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D57E1C2-FB04-4EF8-A8C6-49A120DE0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7C6AB8-D941-4D00-B785-74732A584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 Çevrim Süresi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9F3712-19B9-4D61-ACB4-8F4BFA0D8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Değişikliğin sahaya inme hızı.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2D67B41-6EE2-4578-8CB9-0CCF7B722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6350298-8020-4BFC-A8B6-4A5BF96A7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Versiyon Kullanım Oranı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9701DC1-5856-45B0-9CE8-9F5639F9A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Sahadaki doküman disiplini.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0210051-E5CD-4BD1-855D-721982C21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923858-54C4-46B3-98B4-8AC854E2D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Zaman Sapma Oranı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B543E55-8278-4580-A454-20E274E21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Planlama güvenilirliği.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9F1C114-1892-4148-84FF-A431146DC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A07A78B-3143-4377-92E4-2755B89E0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Parça Başarı Oranı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77E3C5E-1B58-45E7-83E3-596AE851B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Geçiş ve değişiklik kalitesi.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D6D823B-F5B7-4746-BE43-17F486C64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41A2EC4-B537-46FD-8614-18D1FAF06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Düzeltme Hacmi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C5E2D0C-55DE-46FF-B11B-E952E2F5B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Master data kalitesinin sinyali.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2B81E66-110F-464B-A696-0B534BEC3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CEB9CDE-5A31-4AD4-9912-D6D259F72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Kaynaklı Kayıp Olayı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A52753F-1E19-43E7-9D08-929874312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veya doküman kaynaklı üretim sorunu.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5F1BEC0-ADAE-4B67-9336-B7F43FA46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8DB8656-F3B8-4908-A996-397A72322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C38BC94-BA35-47DF-B622-1D66B366A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46699069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549CC0-2C49-40C0-BEEA-D97C972349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AAE2545-B8CF-4FC2-91E3-1281E22CB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5B23A1-344E-42F6-8BF7-2B9A07AAB0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48E8AA8-7CF3-4277-8C83-83948DE90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3D991C9-022B-4009-8847-EDB480C17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Olgunluk matrisi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A383D1A-70DA-4643-97F5-459FD1B53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matrisi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1316D89-8D35-40F8-AE17-5291FE886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yayılım için sistemin hangi seviyede çalıştığı ortak çerçeveyle değerlendirilmelidir.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275AC68-8ACA-438E-82C7-EE09162FE1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A966F73-69E3-420C-8BBA-9B540ECB4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BFF699-DB1C-40B9-9F14-85783DB00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Düşük olgunluk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81073F1-835C-4559-9AF3-B28E0ADF7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Bilgi kişilere bağlı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Revizyonlar düzensiz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ve saha ayrışıyor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 lokal çözülüyor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3F35114-F07D-44F0-9D0E-63F7643DE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olgunluk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560E2C7-1140-4DAC-886C-1E3B0060F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sahipliği net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Entegrasyon ve kontrol ritmi var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Sahadaki gerçek sistemde yaşıyor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Gelişim sistematik ölçülüyor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62372C-CD0F-4DD8-98BA-407DC57A7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0C63DA8-B262-4DB8-A253-941644D1F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DA9DCAE-A74D-4462-B844-FC309A005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65411669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B92FD26-B078-41BE-AA3C-0E8175A90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11C189-359B-4F6E-AF45-DC1DB0C545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386687-0B7C-445A-9983-81C05E4D0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15E2655-98B8-4EA0-970B-0232416CF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C53CB7-EE03-46FD-B39E-9629FEE0F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Yayılım modeli nasıl kurulur?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F5564C5-3663-4D66-87F8-5F3E8508B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modeli nasıl kurulur?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88C75D6-3703-487C-BD69-31130646C0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iyi uygulama tek hücrede kalmamalı; standart modelle yayılmalıdır.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AC86C9-9F89-46A0-B16E-BA0914EFF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A3BB6A6-0584-4C23-9AAD-7C3C0F62E3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Pilot seçimi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58E94C4-51FB-4F42-BC9E-18351A3AB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ve görünür alan seçmek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Sahipliği güçlü ekiple çalışmak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Ölçülebilir hedef belirlemek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E366407-DC22-4884-9604-B70EEAD54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CBBA483-BB5C-451F-988C-50F4438AF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Standardizasyon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1BEFF30-6346-4A60-8E09-F33C6B45F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Başarılı şablonu dokümante etmek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ve eğitim modelini yazmak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KPI setini sabitlemek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33AFFE8-0F90-40A3-9B5C-5D85FDAC9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DEFE380-9DA6-44E9-B4A7-B498C6ACD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9A62272-9801-460C-B75E-201E4C40B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Diğer alanlara kopyalama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Yerel farkları kontrollü uyarlama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Öğrenmeyi geri besleme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29C965B-D2E5-4612-9A1C-BB24BF70E2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376D3C-E9D2-400E-A606-8AD45F854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A4506E3-B7A1-4913-A8C7-0A41EF921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76396605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D9ED4C8-6F32-4BFF-8C28-6A6654642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8C1EE1A-711D-41AF-9B27-F31880E8A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CBBB0E-E38C-4679-9B16-AA4761E29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45EBD27-7116-4155-BD3D-9D3B2F86B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B6DA59C-1C3F-4C99-AD78-5FE69EAE7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Mühendislik değişikliği ile NPI ilişkisi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ECDBEE-81C3-40DF-8FD4-186966127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Mühendislik değişikliği ile NPI ilişkisi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BA14FC-8815-4615-96B8-A88796C97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Yeni ürün devreye alma, mevcut üretim sisteminin en güçlü stres testlerinden biridir.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9AEE1B4-9CFC-4045-8B4E-EDB319AF2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B28B0DF-D4A8-41D7-BAD9-F7F77383F8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EE56747-D5D5-4503-A211-FC1FEC52A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kurgu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405CC26-BDC6-46B9-8E32-6B5B334AA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NPI ile mühendislik değişikliğini ayırmak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Geçiş planı yazmak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Riskli operasyonları önceden doğrulamak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seri üretimi izlemek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C9E3D90-892D-4F6D-8AB3-03BD3CAB8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kurgu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B47C8F5-33D6-4E26-B2FB-41D6F014E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ürünün eski sistem üstüne zorlanması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Dokümanların yetişmemesi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 ve seri ayrımının yapılmaması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üretimde yüksek kalite kaybı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0C83578-CAA2-4C19-A31F-805086A7E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825BDD0-EC8A-42DF-AB9A-7ECB3F185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3C36A48-CD93-43A4-8D9A-8E0C81933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922797346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