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6101d45d47f94869" /><Relationship Type="http://schemas.openxmlformats.org/officeDocument/2006/relationships/extended-properties" Target="/docProps/app.xml" Id="R3775abb6f35946e3" /><Relationship Type="http://schemas.openxmlformats.org/officeDocument/2006/relationships/officeDocument" Target="/ppt/presentation.xml" Id="Rc3e8ae84400a4a8b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2026-06-03T14:40:53.3000000Z</dcterms:created>
  <dcterms:modified xsi:type="dcterms:W3CDTF">2026-06-03T14:40:53.3000000Z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e2620801cef54c2f" /><Relationship Type="http://schemas.openxmlformats.org/officeDocument/2006/relationships/slideMaster" Target="/ppt/slideMasters/slideMaster1.xml" Id="R75b9d113c4784a66" /><Relationship Type="http://schemas.openxmlformats.org/officeDocument/2006/relationships/notesMaster" Target="/ppt/notesMasters/notesMaster1.xml" Id="R7ef9974c62524dfe" /><Relationship Type="http://schemas.openxmlformats.org/officeDocument/2006/relationships/presProps" Target="/ppt/presProps.xml" Id="R34cdff5d9a254726" /><Relationship Type="http://schemas.openxmlformats.org/officeDocument/2006/relationships/viewProps" Target="/ppt/viewProps.xml" Id="Refcc341fe8114480" /><Relationship Type="http://schemas.openxmlformats.org/officeDocument/2006/relationships/tableStyles" Target="/ppt/tableStyles.xml" Id="Rfa75e08edb4b4446" /><Relationship Type="http://schemas.openxmlformats.org/officeDocument/2006/relationships/slide" Target="/ppt/slides/slide1.xml" Id="R6e32f457e7ed46b2" /><Relationship Type="http://schemas.openxmlformats.org/officeDocument/2006/relationships/slide" Target="/ppt/slides/slide2.xml" Id="R73165f74bc754cc6" /><Relationship Type="http://schemas.openxmlformats.org/officeDocument/2006/relationships/slide" Target="/ppt/slides/slide3.xml" Id="R1c1640df6beb4e16" /><Relationship Type="http://schemas.openxmlformats.org/officeDocument/2006/relationships/slide" Target="/ppt/slides/slide4.xml" Id="R21be48b51cb74971" /><Relationship Type="http://schemas.openxmlformats.org/officeDocument/2006/relationships/slide" Target="/ppt/slides/slide5.xml" Id="R299de900c72e4f16" /><Relationship Type="http://schemas.openxmlformats.org/officeDocument/2006/relationships/slide" Target="/ppt/slides/slide6.xml" Id="R4e7923a4b90144c7" /><Relationship Type="http://schemas.openxmlformats.org/officeDocument/2006/relationships/slide" Target="/ppt/slides/slide7.xml" Id="R662a6f693f924ac5" /><Relationship Type="http://schemas.openxmlformats.org/officeDocument/2006/relationships/slide" Target="/ppt/slides/slide8.xml" Id="Rb336cfe7e609494a" /><Relationship Type="http://schemas.openxmlformats.org/officeDocument/2006/relationships/slide" Target="/ppt/slides/slide9.xml" Id="Rce49ce1fac1c45d6" /><Relationship Type="http://schemas.openxmlformats.org/officeDocument/2006/relationships/slide" Target="/ppt/slides/slide10.xml" Id="R276449f70eea42b0" /><Relationship Type="http://schemas.openxmlformats.org/officeDocument/2006/relationships/slide" Target="/ppt/slides/slide11.xml" Id="R382ea17287d645cb" /><Relationship Type="http://schemas.openxmlformats.org/officeDocument/2006/relationships/slide" Target="/ppt/slides/slide12.xml" Id="Rb80f4b48414d41ab" /><Relationship Type="http://schemas.openxmlformats.org/officeDocument/2006/relationships/slide" Target="/ppt/slides/slide13.xml" Id="Ref22d43083354622" /><Relationship Type="http://schemas.openxmlformats.org/officeDocument/2006/relationships/slide" Target="/ppt/slides/slide14.xml" Id="R484ff7a011504e91" /><Relationship Type="http://schemas.openxmlformats.org/officeDocument/2006/relationships/slide" Target="/ppt/slides/slide15.xml" Id="Rd1b1d37cc03d45fd" /><Relationship Type="http://schemas.openxmlformats.org/officeDocument/2006/relationships/slide" Target="/ppt/slides/slide16.xml" Id="Rc2ef702fa7f747f5" /><Relationship Type="http://schemas.openxmlformats.org/officeDocument/2006/relationships/slide" Target="/ppt/slides/slide17.xml" Id="Rac024a7057c94b0c" /><Relationship Type="http://schemas.openxmlformats.org/officeDocument/2006/relationships/slide" Target="/ppt/slides/slide18.xml" Id="R555223f783b847bd" /><Relationship Type="http://schemas.openxmlformats.org/officeDocument/2006/relationships/slide" Target="/ppt/slides/slide19.xml" Id="Rc599b2cd41924bad" /><Relationship Type="http://schemas.openxmlformats.org/officeDocument/2006/relationships/slide" Target="/ppt/slides/slide20.xml" Id="R15267605248341a1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81d82f43333d46dd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46530c93931247dd" /><Relationship Type="http://schemas.openxmlformats.org/officeDocument/2006/relationships/notesMaster" Target="/ppt/notesMasters/notesMaster1.xml" Id="R4c37812508a94215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02bf820ea8994661" /><Relationship Type="http://schemas.openxmlformats.org/officeDocument/2006/relationships/notesMaster" Target="/ppt/notesMasters/notesMaster1.xml" Id="R77094fe2d8994c20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33a65a41093f4d07" /><Relationship Type="http://schemas.openxmlformats.org/officeDocument/2006/relationships/notesMaster" Target="/ppt/notesMasters/notesMaster1.xml" Id="R877aa38dbebf4bfa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bd1c8a9efe5e4481" /><Relationship Type="http://schemas.openxmlformats.org/officeDocument/2006/relationships/notesMaster" Target="/ppt/notesMasters/notesMaster1.xml" Id="R1b52657a05cd41fb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5a3688bc45a8420c" /><Relationship Type="http://schemas.openxmlformats.org/officeDocument/2006/relationships/notesMaster" Target="/ppt/notesMasters/notesMaster1.xml" Id="Rac8a6582459d40e6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59511f7dc54b47e9" /><Relationship Type="http://schemas.openxmlformats.org/officeDocument/2006/relationships/notesMaster" Target="/ppt/notesMasters/notesMaster1.xml" Id="Ra3c7affa187b42d4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92444fb447094dde" /><Relationship Type="http://schemas.openxmlformats.org/officeDocument/2006/relationships/notesMaster" Target="/ppt/notesMasters/notesMaster1.xml" Id="Ra34dcbfdf07f4445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263be2c9047041b7" /><Relationship Type="http://schemas.openxmlformats.org/officeDocument/2006/relationships/notesMaster" Target="/ppt/notesMasters/notesMaster1.xml" Id="Rc545e1143da642b3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3c5e145bf0974567" /><Relationship Type="http://schemas.openxmlformats.org/officeDocument/2006/relationships/notesMaster" Target="/ppt/notesMasters/notesMaster1.xml" Id="R5292a6e466864b30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4987209a1add410b" /><Relationship Type="http://schemas.openxmlformats.org/officeDocument/2006/relationships/notesMaster" Target="/ppt/notesMasters/notesMaster1.xml" Id="R3d5ef575dd6642c4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61fddba6e0bc43ed" /><Relationship Type="http://schemas.openxmlformats.org/officeDocument/2006/relationships/notesMaster" Target="/ppt/notesMasters/notesMaster1.xml" Id="Rc089236f222b4abe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935192f0d50446e1" /><Relationship Type="http://schemas.openxmlformats.org/officeDocument/2006/relationships/notesMaster" Target="/ppt/notesMasters/notesMaster1.xml" Id="R9c36a5c6175146bc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fbd28b2cdd334e49" /><Relationship Type="http://schemas.openxmlformats.org/officeDocument/2006/relationships/notesMaster" Target="/ppt/notesMasters/notesMaster1.xml" Id="R6046ef47f95746cb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d75a987b3474a7a" /><Relationship Type="http://schemas.openxmlformats.org/officeDocument/2006/relationships/notesMaster" Target="/ppt/notesMasters/notesMaster1.xml" Id="R86ceea05a99d4b6b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00bcfb6d63549fb" /><Relationship Type="http://schemas.openxmlformats.org/officeDocument/2006/relationships/notesMaster" Target="/ppt/notesMasters/notesMaster1.xml" Id="R62553882da8a400e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9d72ddce9aab4bbd" /><Relationship Type="http://schemas.openxmlformats.org/officeDocument/2006/relationships/notesMaster" Target="/ppt/notesMasters/notesMaster1.xml" Id="R8b77799361314be9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7a03dba9e8164cc6" /><Relationship Type="http://schemas.openxmlformats.org/officeDocument/2006/relationships/notesMaster" Target="/ppt/notesMasters/notesMaster1.xml" Id="Ra6006a7ebda84015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d5657a7585d3482f" /><Relationship Type="http://schemas.openxmlformats.org/officeDocument/2006/relationships/notesMaster" Target="/ppt/notesMasters/notesMaster1.xml" Id="R84791c9224b74da9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e6d03ec7608348e1" /><Relationship Type="http://schemas.openxmlformats.org/officeDocument/2006/relationships/notesMaster" Target="/ppt/notesMasters/notesMaster1.xml" Id="R325644b000c44ac4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18c74a8716e4460a" /><Relationship Type="http://schemas.openxmlformats.org/officeDocument/2006/relationships/notesMaster" Target="/ppt/notesMasters/notesMaster1.xml" Id="R7cd576566c754beb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b9d113c4784a66"/>
  </p:sldMasterIdLst>
  <p:notesMasterIdLst>
    <p:notesMasterId xmlns:r="http://schemas.openxmlformats.org/officeDocument/2006/relationships" r:id="R7ef9974c62524dfe"/>
  </p:notesMasterIdLst>
  <p:sldIdLst>
    <p:sldId xmlns:r="http://schemas.openxmlformats.org/officeDocument/2006/relationships" id="256" r:id="R6e32f457e7ed46b2"/>
    <p:sldId xmlns:r="http://schemas.openxmlformats.org/officeDocument/2006/relationships" id="257" r:id="R73165f74bc754cc6"/>
    <p:sldId xmlns:r="http://schemas.openxmlformats.org/officeDocument/2006/relationships" id="258" r:id="R1c1640df6beb4e16"/>
    <p:sldId xmlns:r="http://schemas.openxmlformats.org/officeDocument/2006/relationships" id="259" r:id="R21be48b51cb74971"/>
    <p:sldId xmlns:r="http://schemas.openxmlformats.org/officeDocument/2006/relationships" id="260" r:id="R299de900c72e4f16"/>
    <p:sldId xmlns:r="http://schemas.openxmlformats.org/officeDocument/2006/relationships" id="261" r:id="R4e7923a4b90144c7"/>
    <p:sldId xmlns:r="http://schemas.openxmlformats.org/officeDocument/2006/relationships" id="262" r:id="R662a6f693f924ac5"/>
    <p:sldId xmlns:r="http://schemas.openxmlformats.org/officeDocument/2006/relationships" id="263" r:id="Rb336cfe7e609494a"/>
    <p:sldId xmlns:r="http://schemas.openxmlformats.org/officeDocument/2006/relationships" id="264" r:id="Rce49ce1fac1c45d6"/>
    <p:sldId xmlns:r="http://schemas.openxmlformats.org/officeDocument/2006/relationships" id="265" r:id="R276449f70eea42b0"/>
    <p:sldId xmlns:r="http://schemas.openxmlformats.org/officeDocument/2006/relationships" id="266" r:id="R382ea17287d645cb"/>
    <p:sldId xmlns:r="http://schemas.openxmlformats.org/officeDocument/2006/relationships" id="267" r:id="Rb80f4b48414d41ab"/>
    <p:sldId xmlns:r="http://schemas.openxmlformats.org/officeDocument/2006/relationships" id="268" r:id="Ref22d43083354622"/>
    <p:sldId xmlns:r="http://schemas.openxmlformats.org/officeDocument/2006/relationships" id="269" r:id="R484ff7a011504e91"/>
    <p:sldId xmlns:r="http://schemas.openxmlformats.org/officeDocument/2006/relationships" id="270" r:id="Rd1b1d37cc03d45fd"/>
    <p:sldId xmlns:r="http://schemas.openxmlformats.org/officeDocument/2006/relationships" id="271" r:id="Rc2ef702fa7f747f5"/>
    <p:sldId xmlns:r="http://schemas.openxmlformats.org/officeDocument/2006/relationships" id="272" r:id="Rac024a7057c94b0c"/>
    <p:sldId xmlns:r="http://schemas.openxmlformats.org/officeDocument/2006/relationships" id="273" r:id="R555223f783b847bd"/>
    <p:sldId xmlns:r="http://schemas.openxmlformats.org/officeDocument/2006/relationships" id="274" r:id="Rc599b2cd41924bad"/>
    <p:sldId xmlns:r="http://schemas.openxmlformats.org/officeDocument/2006/relationships" id="275" r:id="R15267605248341a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2124d75c1948a0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83ebe93a359c4f72" /><Relationship Type="http://schemas.openxmlformats.org/officeDocument/2006/relationships/slideLayout" Target="/ppt/slideLayouts/slideLayout1.xml" Id="R58669e30381a4fa4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669e30381a4fa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089a873464b52" /><Relationship Type="http://schemas.openxmlformats.org/officeDocument/2006/relationships/notesSlide" Target="/ppt/notesSlides/notesSlide1.xml" Id="Rd008b0fc21934754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d9d56426c4152" /><Relationship Type="http://schemas.openxmlformats.org/officeDocument/2006/relationships/notesSlide" Target="/ppt/notesSlides/notesSlide10.xml" Id="R83784accea85478d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0a611da6b4dd0" /><Relationship Type="http://schemas.openxmlformats.org/officeDocument/2006/relationships/notesSlide" Target="/ppt/notesSlides/notesSlide11.xml" Id="Rcf8c0694a899422c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7412d3a4f4b16" /><Relationship Type="http://schemas.openxmlformats.org/officeDocument/2006/relationships/notesSlide" Target="/ppt/notesSlides/notesSlide12.xml" Id="R22ec682854934b1e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b4abb9eab4f80" /><Relationship Type="http://schemas.openxmlformats.org/officeDocument/2006/relationships/notesSlide" Target="/ppt/notesSlides/notesSlide13.xml" Id="Rb058141d05d94342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c10f99e3f4388" /><Relationship Type="http://schemas.openxmlformats.org/officeDocument/2006/relationships/notesSlide" Target="/ppt/notesSlides/notesSlide14.xml" Id="Rc011b111ecf24006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f340cf26d488f" /><Relationship Type="http://schemas.openxmlformats.org/officeDocument/2006/relationships/notesSlide" Target="/ppt/notesSlides/notesSlide15.xml" Id="Rbac8e1695b7b4a0e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4f59e8eb14eb7" /><Relationship Type="http://schemas.openxmlformats.org/officeDocument/2006/relationships/notesSlide" Target="/ppt/notesSlides/notesSlide16.xml" Id="R1fab9b71c5dd45f5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3375ecad5468a" /><Relationship Type="http://schemas.openxmlformats.org/officeDocument/2006/relationships/notesSlide" Target="/ppt/notesSlides/notesSlide17.xml" Id="R908fb017da1a4a4a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acc179b654bc7" /><Relationship Type="http://schemas.openxmlformats.org/officeDocument/2006/relationships/notesSlide" Target="/ppt/notesSlides/notesSlide18.xml" Id="R585dc61e3bee4695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28a6fe8f14e7f" /><Relationship Type="http://schemas.openxmlformats.org/officeDocument/2006/relationships/notesSlide" Target="/ppt/notesSlides/notesSlide19.xml" Id="Ra73a34caf7ae4097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2fe84bf9249ea" /><Relationship Type="http://schemas.openxmlformats.org/officeDocument/2006/relationships/notesSlide" Target="/ppt/notesSlides/notesSlide2.xml" Id="Ra2b3fa7aa61e442e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4045b73784110" /><Relationship Type="http://schemas.openxmlformats.org/officeDocument/2006/relationships/notesSlide" Target="/ppt/notesSlides/notesSlide20.xml" Id="Rc2eea791806348ea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996efb0f548f5" /><Relationship Type="http://schemas.openxmlformats.org/officeDocument/2006/relationships/notesSlide" Target="/ppt/notesSlides/notesSlide3.xml" Id="R46c8e51d68694466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9c813f27f4b11" /><Relationship Type="http://schemas.openxmlformats.org/officeDocument/2006/relationships/notesSlide" Target="/ppt/notesSlides/notesSlide4.xml" Id="R7eb97e84ea714671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d766585064d85" /><Relationship Type="http://schemas.openxmlformats.org/officeDocument/2006/relationships/notesSlide" Target="/ppt/notesSlides/notesSlide5.xml" Id="R70de7b3adc834a59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25dca14564895" /><Relationship Type="http://schemas.openxmlformats.org/officeDocument/2006/relationships/notesSlide" Target="/ppt/notesSlides/notesSlide6.xml" Id="R44a3319835304718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2f2ea6a754299" /><Relationship Type="http://schemas.openxmlformats.org/officeDocument/2006/relationships/notesSlide" Target="/ppt/notesSlides/notesSlide7.xml" Id="Rc15a417add224892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36e104e5d457a" /><Relationship Type="http://schemas.openxmlformats.org/officeDocument/2006/relationships/notesSlide" Target="/ppt/notesSlides/notesSlide8.xml" Id="R0f6d4909625b4988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9062839324bff" /><Relationship Type="http://schemas.openxmlformats.org/officeDocument/2006/relationships/notesSlide" Target="/ppt/notesSlides/notesSlide9.xml" Id="R7c536aabd9274c1e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731A80A-FAA4-42CF-9DB7-9608C88629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47DC5E3-62BE-4EAE-8B0E-A990011F01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CF45474-2ACD-41E0-B7D0-000F9DB3BA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B1CE703-ABF5-48B9-BF79-38BCB5F08B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76AFE89-FAA2-45C3-A013-12FD545AF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Eğitim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108AE1D-6263-4E7A-B09B-E9C2C21169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E3C8D69-B05F-439F-A49F-D99F0E641B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Orta seviye, sistem verisini operasyon sonucuna bağlamayı; değişiklik, kapasite ve standartlaştırma araçlarıyla birlikte yönetmeyi hedefler.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0CE269D-DC62-4E36-8ED7-9933B3133D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AD1354B-84A0-4FFE-A0EE-081D22B562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Sistem verisini operasyon sonuçlarıyla ilişkilendirmek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Değişiklik yönetimi ve standartlaştırma araçlarını uygulamak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Planlama, üretim ve mühendislik veri uyumunu kurmak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90 günlük iyileştirme planını sistem mantığıyla yazabilmek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5196690-A47D-44DE-B6FE-30FCD66D6A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3796534-C9E9-4333-AE8F-83185DC9C5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D9A52B"/>
          </a:solidFill>
          <a:ln xmlns:a="http://schemas.openxmlformats.org/drawingml/2006/main" w="0">
            <a:solidFill>
              <a:srgbClr val="D9A52B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6172D73-C60C-411B-BA1E-F5713B7F88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eğitim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7A6AB46-8C83-4CDE-9D70-867C911176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Katılımcıya yöntem öğretmek için hazırlanmıştır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Araçları tek tek tanımlar ve kullanım mantığını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C742ACE-BA83-41B3-AC6B-FC112A4798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340C117-5202-4617-9D54-EB40A1240F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0A243CD-143F-44E4-A889-DFDCB15EA7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90051893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BD4C028-50CE-4854-A307-CD63EE24EE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11BB3BF-0E10-4C6E-8C2D-E501C1CA1A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297EC32-2997-42F2-9EC9-32E826DD26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EBDCF37-BD68-4FCE-99B3-45F22DC568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DAAC00C-029F-4A17-838D-E4D0EE58FA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Revizyon etkisi değerlendirme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64CB1DD-3A0D-448A-B2CC-B3439516A9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Revizyon etkisi değerlendirme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8F9F8C6-4CAD-440F-ADF9-E8A1DEF277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 teknik değişiklik yalnızca çizimi değil, bağlı sistemleri de etkiler.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B425332-235E-46E9-A279-2D8146A181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7D10B19-5CCC-4C3C-A3AA-23D4C35605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Etkilenen 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DAEFFDB-D795-466E-B62E-8218260E5D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D2C5D76-46FB-463F-8118-CDE2967CF8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Soru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4FD8188-EA79-441B-8043-3452C4B1EA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CC5735D-142C-41CD-A403-A86F816DAE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Aksiyon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A181894-BF38-4E75-827A-88A4B84660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1F78D86-EA3D-4989-8ADD-97C670F00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Ürün ağacı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C7C2F35-DBA9-4B74-B5DF-6C5A48039C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74C8900-99FB-4EFB-9A28-6AB084B853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Parça yapısı değişiyor mu?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60F593C-A23C-47CD-AB37-F7A58FF2A7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D8AE5D2-4A4E-485B-9997-D61F710B9B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Kod / miktar güncelle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A468F63-066F-42EA-97A2-A706F85EA6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D4AC9F4-1D85-41C5-B528-4D22AE4502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Rota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4A479A6-568F-423E-BC1B-6D11CC5526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03E7B04-F501-4B3F-BEC6-4AEC87FC14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Operasyon sırası etkileniyor mu?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6015AEB-B797-4073-9A1C-492FE81E1D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E7C29CC-3AD3-4D18-84EB-EB217D9C89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Rota revizyonu yayınla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D14E673-A238-4C95-8AF1-F55A461F17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FC897F1-2032-4EFB-A79A-BADDECBC10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Stok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74D4904-984B-4CB4-8CE4-4957335E30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26F420B-B792-4C80-B84D-8C7939E0B5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Eski versiyon malzeme ne olacak?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46512A8-6520-4D6C-AD32-F3D1757426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52A283D-5931-47A4-94B0-E9F1B9938D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Ayrıştırma kararı ver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F57557A-A9CB-4BE0-B7C6-91CB68A08A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7792707-0CC7-4550-BACF-1D3862393D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Kalite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18439F4-3C12-426C-8AD3-C79283367F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64D5ADA3-0D25-43EF-B522-AA0D417966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Kontrol noktası değişiyor mu?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CC996CD7-32FB-4596-9F0B-EBDF0BC42F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4C06AFA8-0113-4BA9-A6F8-7DD971C863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Kontrol planını güncelle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8CB17A5C-2800-442F-990B-7B9EB17A7A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27C9E252-402E-4A65-A769-5F28082E20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E1C6B4C6-CBE7-443F-A1D9-7DAB248CB0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46814533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C3A428A-42BA-4F47-92C7-57827CD4F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FE9B1A6-2A67-46B7-A6D9-26475A01F1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D2808FD-C611-47AC-B2BC-E2201357AC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7044653-255D-4AE4-B630-4A57AFA844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AA7F1C2-F2B6-4D5D-8BD2-8DBE6B9C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Mühendislik değişikliğinde sahayı hazırlamak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A1A6B28-4804-4D2D-B53D-C20CFD5956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Mühendislik değişikliğinde sahayı hazırlamak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C4C76B5-9F63-4BC2-AA62-9A71338E72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Doğru teknik karar bile sahaya hazırlanmazsa uygulama başarısız olur.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73A8436-FB97-444C-89DA-CB760CA3C1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5935734-D534-41EA-9EB6-E98802225F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C7D06ED-B629-4684-A139-CC661F786D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Hazırlık başlıkları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3AF53AA-5E01-4B3A-83E9-424555D9DC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 bilgilendirmesi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Malzeme geçiş planı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Eski / yeni versiyon ayrımı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parça doğrulaması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B92EC89-6A53-4F4E-A3F0-0E450B6239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Hazırlık yoksa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4B6E758-3FE2-40C3-AB8E-91E6CD28E5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Karışık stok kullanımı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Yanlış montaj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Çift versiyon üretimi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kaçakları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C67691D-4682-4DF3-9E98-7688ABBF0B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01258F3-F9EE-4D24-8D93-86EDD9873D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47B3B7E-4F26-4FDA-80EE-9C471B8E52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112871326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EBA7668-6C23-4D7C-B344-D18CE07D57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85A0865-5701-4726-9BF8-C72D525614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416E6E3-C8C2-4AD7-9281-51DB1A339F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6A69F09-4ABB-4913-82A1-757DA8501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6E98A5E-A1F0-4C77-A224-641708CD9D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90 günlük iyileştirme planı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015BCD0-2D8C-4413-B18F-A79685DF60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90 günlük iyileştirme planı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67983CD-6385-4F35-A227-FBBEC8C737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 iyileştirmesi kısa çevrimli ve görünür planla yürütülmelidir.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77C2E85-F03A-4AF6-9F4C-C9FA0AD4D4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9A44450-5ED7-420F-8104-426A3071A4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0-30 gün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1C8699B-1B99-4750-8840-43544A9573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kalite taraması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rota / zaman sapmasını belirleme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 akışını netleştirme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C4E643C-C743-4E32-B135-2E33CCC6BB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08642BC-96C5-4105-96A8-09F376C1FD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31-60 gün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7C60519-EC2C-4637-8E5B-5EA7BDAAAB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Doküman standardını güçlendirme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 doğrulama turları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kapasite / veri uyum düzeltmeleri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0306F5B-B6AF-4E6D-BD0B-95566C2960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DD4B1C4-6A1D-4C6E-8220-0FF26F586F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61-90 gün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9EE725D-1E9A-47E1-9002-8862A5EEDB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Kontrol ritmini oturtma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Sapma alanlarını kapatma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Yönetim görünürlüğü sağlama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E8FF29F-969F-4465-9573-715DC9143E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9D7DE2B-4354-4DF1-8324-11A155039E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891D629-905A-459B-8219-74609D1184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497568607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DEC6591-6516-4AE7-A3F4-51C57CC81E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52E3BBB-4811-4515-9404-AFFDC67C04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EB55FD6-550C-4755-8240-393BC5E545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A5010D3-81F3-4D0C-865C-74EB33ACCD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15BA2DE-FFBD-4FB7-A520-861D172AFD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kavramlar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9143B2C-A417-485B-A50F-CD9D1154EB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kavramlar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68C93E9-A8DC-4971-8949-3A9FF3DB1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dil daha operasyonel ve entegrasyon odaklıdır.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A2E228C-516B-484D-926B-C7606F89E6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37C546C-0F19-4E3F-B34A-4406675B6D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ECO/ECN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C6AA031-0A29-4CB4-BE5B-70EA012B64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Mühendislik değişikliği talep ve yayın sistemi.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A4E8463-B66A-47C5-9C5F-DC1682DF76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885B7D7-2A48-4AD9-9ECD-7D1D22405A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Alternatif Kaynak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6C7064A-15C0-48BF-8530-E71E510D02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Aynı işi yapabilen ikinci iş merkezi veya ekipman.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229502A-F789-48A1-A69B-697B84C139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816E889-D659-4C3D-9309-060595B768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Versiyon Geçişi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CA1931D-751C-46D2-827C-E07F4DFD1F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Eski teknik bilginin yeni sürüme kontrollü aktarımı.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7A49C01-61D2-40AF-B8DF-35FDE3CBF7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93D52A9-D975-4552-96C4-70B429840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Sahibi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C3FA530-27BD-46B2-9300-67E040A600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Belirli bir veri alanının güncelliğinden sorumlu rol.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C108503-442F-4BC7-A875-7506D89AB9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7656B83-A762-4CB2-A1F7-F061601F8A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Saha Doğrulama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07799D3-66F6-47FC-8EE4-B6BA859E79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Sistemdeki bilginin sahada uygulanıp uygulanmadığını kontrol etme.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7FCF716-BD6E-4AE5-A035-E6D3BECDD0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44112BB-DB5B-4408-91EF-07EF78190E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Parça Onayı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DEC3FF0-633E-42B3-B361-25491F4839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Değişiklik sonrası ilk ürünün teknik uygunluk doğrulaması.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D748EB7-52EE-439C-8A34-50A79ADB48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5584AB2-2868-49AC-91D1-E68E39B8AF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352C89A-D904-4B97-BA25-0AC70F40CD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81583964"/>
      </p:ext>
    </p:extLst>
  </p:cSld>
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8C2EE89-D054-4581-9BE5-B199C0317E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4379A38-A4AA-4DBC-BF33-1ECE73DE0C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1EE0EAD-9809-4D1D-A9FE-1F7C6E9346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394B714-FC14-41A1-888D-D1B6B829FD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F975724-36D7-452D-BB5E-FCE301D44D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Mini vaka: doğru tasarım, zayıf geçiş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A86EB2C-93AD-42BD-B049-74101CA923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Mini vaka: doğru tasarım, zayıf geçiş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9FBB5CB-0B06-4115-8DAB-AC12522BB0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Tasarım doğru olsa bile geçiş disiplini zayıfsa sahada eski ve yeni dünya çarpışır.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94D26A4-3A8F-4B29-8B94-84B9EC4EAF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C725F9A-C7E9-4223-A1AA-2DDA2B92F1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C55BCD2-0442-402F-B9D8-AD797ACBAE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Vaka belirtileri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92AC942-A49E-4353-A2BA-5889F469B8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Eski parçayla yeni rota karışıyor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ekibi son anda haberdar oluyor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Planlama manuel düzeltme yapıyor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Sahada güven düşüyor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F22966D-A763-4FCC-8EC0-096E306CD2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ders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E1393C5-15A8-4A09-A71F-6C53B7AF38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Değişiklik yalnızca teknik ekipte kalmamalı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Geçiş planı yazılı olmalı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Her etkilenen alan görünür olmalı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parça doğrulaması zorunlu olmalı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4045161-ADFD-4404-AA6B-56D19661F7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50388A5-7510-44D3-A47B-CD5E92F368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C64539E-B652-4060-9DB4-E0D04B8CDD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64915124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CA5959B-1DF1-447F-9E21-96077FAF86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1E54081-F0EB-403B-973C-9133F79A84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E76C4B5-CCBA-40AA-AAA1-A0BC6291DF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2D05407-4406-4F90-96AE-AEF0318BDD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E5EA78B-588F-4BFB-BDCA-69887D5916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seviyede sık hatalar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A3DC4F2-8DC2-421D-8B18-7D6B1D1792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seviyede sık hatalar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AE13C4B-1A72-4FB2-94A4-E6B2492B97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sorunların çoğu, tanımlı ama işletilmeyen sistemlerden çıkar.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BA7F622-9AF9-489C-A95F-20E845E673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90FE788-D817-4FAE-A4F5-743157764E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hatası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0B2B11F-AD8A-4CCE-ABCD-D5CDABFC0E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zaman güncellenmez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Rota gerçek akıştan kopar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kontrol ritmi kurulmaz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E0EFB90-7CEE-4FBC-BB21-B659B5F6A5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0D357DD-B2AB-45D8-B1BD-48CB49694A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Süreç hatası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5852607-ED6A-4B94-90B0-A4F2ADED32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 onaysız sahaya iner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Geçiş planı yapılmaz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parça kontrolü atlanır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7FB64D5-323F-4218-B1A3-A0BA80BB90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FC30C03-68F8-49F3-90D1-3FB578FBC6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hatası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D252D5A-1820-40EA-9C03-E316AB49CD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Sorumluluk net değildir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Sorunlar kişisel çabayla çözülür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KPI sistemi veri kalitesini izlemez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12C1F54-31FA-4018-A663-665B44DF5D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1A796F1-13AC-41FE-A7CB-72BF7897F5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B390015-39ED-4CD0-9A24-71E27EF104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907294569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0B41E2B-E34B-4C89-91AF-48C84E1878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E4EEDC5-205E-4B58-8812-5BA8B4D59A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DDEF694-D680-46E8-AF0D-B01FFF1E7B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A12EF04-4EDB-431E-9187-A3B1E27ACE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A13EED5-0203-46FA-9171-D6DABE143A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kontrol listesi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F22C769-BA9D-403C-ACE5-52A00D24E9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kontrol listesi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65065D2-7C66-42DD-AEC3-24DD289E80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Sistemin orta seviyede çalıştığını gösteren temel işaretler şunlardır.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FA13EC1-CC3A-4317-B9B0-016902A166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10572750" cy="3429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776E0DE-E39D-474B-BCF9-29085286FA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334500" cy="2476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 akışı izleniyor mu?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Gerçekleşen süreler standartla kıyaslanıyor mu?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Sahada doğru versiyon kullanımı doğrulanıyor mu?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parça ve geçiş kontrolleri yazılı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kalite sapmaları için aksiyon alınıyor mu?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839162D-3C46-4E21-8202-3440CA1DD0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5DED32B-FD42-42A4-B23D-0A0896C268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360EAE8-60E9-4242-AAEA-2CABD63212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299347804"/>
      </p:ext>
    </p:extLst>
  </p:cSld>
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CBBDBF8-0853-4246-9059-2C58B03DD9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7359D4D-9E10-490F-A384-184864B2DB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F267DC6-929E-47E3-9D3B-5A4E832D33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9CF4FB7-7A54-4FE1-87A3-13102B23B0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4FEB8A5-EBDA-4CDB-BC4D-B1D995FCAC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seviyede yönetim görünürlüğü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0CAF013-D8CA-404C-8F65-34E618AD3F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seviyede yönetim görünürlüğü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C0361A1-494B-426F-8528-0E1AF34DAD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Yönetim ekibi veri kalitesi ve sistem sağlığını yalnızca problem çıktığında değil, düzenli olarak görmelidir.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665BC5F-EC36-4A01-AD80-5C1B82C354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FA9D042-2A0A-4B70-A9DC-BF210C8DD1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BD2591B-88E8-4A0F-9D11-7507D0A79A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Yönetime çıkan sinyaller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318F479-C2A7-4D3D-8002-1D88EEEED2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 çevrim süresi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Yanlış versiyon olayı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zaman sapma oranı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parça başarı oranı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F6EFF74-C047-43D2-8049-A562D831F0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Beklenen yönetim tepkisi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4D3A682-F2FD-48DC-86CC-11C7D853B5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Öncelik belirlemek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Sahip atamak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Düzeltme hızını izlemek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eden kaybı sistem sorunu olarak ele almak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228384A-3D90-4EE2-83E8-09803179FA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DCB58FC-6421-4995-BA10-49A7FB2492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A17DFAC-BC14-482D-BD1D-E4D61D5A4A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2058075065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A55A4FC-CFD8-499A-B783-64ADD2A59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BE37D99-3849-46DE-A005-8819DF0113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CC77CFC-4949-4670-A378-73A9D70544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C0AEF7A-3544-4724-95D6-66F2B33ED0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AB59D7B-FCA1-4AE5-A10A-BC109ED995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Sistemler arası veri uyumunda ilk kırılmalar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E24CDA1-D4C6-4299-B6E1-072AFCAF79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Sistemler arası veri uyumunda ilk kırılmalar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CD98356-C8DB-466F-9958-7E74803F85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ERP, planlama ve saha verisi küçük farklılıklarla başlar ama zamanla büyük operasyonel kayıplara dönüşür.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E62FFC9-027C-476E-9B76-A48534A2DD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D5B99A1-0030-4420-8327-12A025288B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9107E39-C91E-4C9B-B070-E643E66D50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kırılma alanları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4E0E9B5-7243-461A-BFB4-E69C8EFDB1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Kod uyuşmazlığı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Rota farkı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zaman sapması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Revizyon gecikmesi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4D42104-D52F-4355-A859-13ED968DBA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tepkisi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05E70FB-71B4-4914-865A-58C1763DF4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Uyumsuzluğu haftalık izle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Sahibi netleştir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Kök nedeni sınıflandır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Kalıcı düzeltme uygula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82D7FB8-48A4-4129-8C4C-1C2BBCC904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BD83C0B-3AA4-45A4-87F1-A45FFDE1A8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C7794B7-F06C-407D-991D-4FE67A237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946509733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7EC263E-534F-4621-8854-FE13D0B898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ECF0936-6A87-4600-88F1-54E7E01977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95C79E5-0C5D-45A6-99A3-4FF89A8E6D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DD0F33F-B945-4D5D-86E1-ED82CEFDC2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66B8ECA-85EA-46EC-A0CE-9E9F8B9158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müdahale araçları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A8FA97D-2F43-44C9-A732-A97E248C56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müdahale araçları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9C7003A-F065-4078-BAEA-6854B108ED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katılımcı aşağıdaki araçları düzenli kullanmalıdır.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3E7CD47-FCB1-49FA-9826-A5A2B2F94C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93B453C-64B6-4AA6-9FC9-3558BBE27A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Doğrulama Turu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AE2015C-B6A1-4A9C-AD1B-E14C53C9D1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Saha ile sistem eşleştirmesi.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79A004D-1E49-4B20-9641-70559A8C56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6FDC608-F427-40B8-A4F3-7E23DC839A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Revizyon Panosu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5FE4A84-6E88-46DB-9F41-6840D34930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Açık değişiklik görünürlüğü.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2EC11B8-4AE5-4031-B2B9-52A0407879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11A38D6-5E82-4DBC-BB55-AF04398C6E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Parça Kontrolü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1C4F1EA-3EA0-4585-ADA7-184891A66D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Geçiş güvence noktası.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E46F522-9726-4820-9448-86359ACD7E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576BDF8-003A-40C6-952A-4F2E56B1AF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Sapma Analizi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F349328-37C5-4B6E-96D9-EDE7FB598F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Standart zaman ve rota farkını okuma.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0BE7341-A629-4FC9-A87A-EFFB3533F1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21AB5F0-C1BA-44FA-9341-DFA2B99EAA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Versiyon Ayrıştırma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9C0276A-60C6-4A18-8256-D723F3C5A8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Eski-yeni malzeme karmaşasını önleme.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E4AA4C8-7F25-4FEB-957D-966041D880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0163887-204C-46A2-B714-F964EACD0A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Sorumlu Matrisi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AC748CF-F3B8-4261-9AB4-32EB90AF70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Veri sahipliğini netleştirme.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435F563-D389-49FD-BFBD-0C314FE5B1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1A57B5C-86C2-42F6-B67D-6667F19300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CC7FE4C-43DB-4FC7-AE28-FF562EFDA9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54166679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8215A1D-5801-4ED5-9BC3-8D197B7D7E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12F0EDF-76DB-4060-91E8-AE7642CEA4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1A78EF1-AA3D-412B-B2EA-99372D34B3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3969EFE-9E18-4E62-A95E-8306CB5041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ABE1441-5013-4F36-A209-A51B21A7AB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seviyede odak nedir?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DCB24D8-307F-4612-8C3B-83D29A9928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seviyede odak nedir?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B10990A-4F4D-4DC3-ABC7-88BD2F6634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hedef, temel yapıtaşlarını çalışan bir yönetim disiplinine dönüştürmektir.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C431792-AA07-40D8-AF54-9CF1042D64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2345FCC-A6AB-481B-9936-12B451AF52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7066A60-EFB7-4BF7-8FE5-733E135877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Ana odaklar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A0A3FC1-F470-488D-8753-6DD2458DEC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Planlama ve kapasite görünürlüğü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Değişiklik yönetimi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Standartlaştırma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Sistemler arası veri uyumu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4AD9B8C-6F76-488B-946B-8ABA74EC8B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seviyeden farkı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BB38BE6-E80D-4047-AC3F-3C361BCB66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Veriyi yalnızca tanımlamaz, etkisini ölçer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Değişikliği kaydeder ve yönetir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işi performansa bağlar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İyileştirme önceliği üretir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9FF569C-1B16-407E-9EEF-9A7D0BF836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FE9C7CB-06D9-4A8B-BC47-82C15E1D21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57F6F3F-9BA0-4B7A-AF07-CCD60959B1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33362362"/>
      </p:ext>
    </p:extLst>
  </p:cSld>
</p:sld>
</file>

<file path=ppt\slides\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0056F4D-9CC8-4514-9CEA-8354D3CCBD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F8981E8-5502-45B2-850C-57098D503A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4CF8FD8-9285-4373-855C-B635A7938F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BA6B11A-F6C4-48DA-AD86-406CB0685A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437E758-1520-4647-9230-5A068810E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seviyenin özeti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1A897A1-7183-47FB-A84C-1FDAD5485C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seviyenin özeti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F0F7435-DEF3-4971-8591-CB191E45F0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seviye, üretim ve mühendislik sistemlerini yaşayan bir yönetim disiplinine dönüştürür.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D6D83A8-80CF-4949-AC8B-CD5885BED0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4F1D520-682F-4898-931C-96A854A28C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717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Bu seviyede kazanılanlar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CB0040A-3D31-4C26-AD07-C361501D5A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48000"/>
            <a:ext cx="4000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Değişiklik yönetimi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Kapasite ve veri uyumu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Standartlaştırma disiplini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90 günlük sistem iyileştirme bakışı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DBDA0B1-FF0A-4CF4-92B3-6E8677D850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D44F9D7-3067-44FC-BBF7-B12D7C8F54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71750"/>
            <a:ext cx="2857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Bir sonraki seviye / adım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FBCA2CA-1A33-48CC-A722-9E49A58AD9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048000"/>
            <a:ext cx="4000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Entegrasyonu sistem seviyesine taşı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Yönetim ritmini kur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Olgunluk ölç ve yayılım planı yap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Sistem performansını yönetişim konusu haline getir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DD906B8-66DA-4F36-BABF-FFCCF0A7DB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762500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FF8A00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8A00"/>
                </a:solidFill>
                <a:latin typeface="Arial"/>
                <a:ea typeface="Arial"/>
                <a:cs typeface="Arial"/>
              </a:rPr>
              <a:t>Sanayide Verimlilik, Yönetimde Netlik, Dönüşümde Sonuç.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31A4DA8-5AC4-40D0-B84A-42CFC8154E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7C496AF-EA40-4FA6-A33A-A4DD6C6566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EBE7632-B05F-4754-8630-073334F861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071420819"/>
      </p:ext>
    </p:extLst>
  </p:cSld>
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98468CE-5CD1-41F5-9AF2-EF2C1DD104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65B2733-588F-4C4F-B556-E880090EBB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94B5597-429C-445C-BC5E-05408CC7F9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CEFC309-FC88-490D-AA76-FDCB76AEA1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8FE7F06-7EE8-4F94-ADAA-1458686415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Kapasite verisini güvenilir kılmak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6F68EAA-BFB4-4FB9-87BE-68190F6736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Kapasite verisini güvenilir kılmak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2A968F3-6280-46AF-8C60-B06CAAE1E9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Standart zaman, rota ve kaynak tanımı planlama güvenilirliğinin omurgasına dönüşür.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DE96D37-D929-4318-A9CF-5934112813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7696DA3-B784-4F5F-975C-9F6DDBFB62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Zaman verisi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BA7FC17-CDAF-41C0-968D-6F1960F8C5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Gerçekleşen ile standart kıyası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Sapmanın nedenine inmek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güncelleme kuralı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DBE56CE-2A1F-44C7-9DB9-FEE2547DDF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641BEB8-6CE1-4AAC-BF34-03275106A1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Kaynak verisi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5EE87EA-E1B1-4C3B-80B1-27383092A6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İş merkezi tanımı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Alternatif kaynak yönetimi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Darboğaz etkisi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E7BFE5B-AAF9-4782-B076-EAE8A821F4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FB1B495-449E-4350-A3F0-12D06654C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Planlama etkisi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4818F35-0F8A-4C2F-B889-97BA274F35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Yükleme doğruluğu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Termin güvenilirliği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Fazla mesai ve kapasite kararı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52AA17F-DEC1-48AF-80D7-E3298F6111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CFF075F-C3A1-4997-9100-4DB09BDD09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C0C46C0-A8F9-432B-8F0E-FD3E0FD0E4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974539605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1A4C941-F638-461A-BE1F-BB5E7CF786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7569407-34C9-45FB-B399-567F712288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75D6517-A7BD-4A99-A695-F6B1DF8975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9EDB59C-1831-4EAA-8260-8DE1D21FCD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F8334D0-AB62-4AC8-8572-2C410E67EF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sistem kontrol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4D68357-6EBE-4A26-98AF-81D9FD07DD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sistem kontrol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1CCAD60-AC31-491B-B825-D20F7437E2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Her veri alanı için bir performans sorusu sorulmalıdır.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7CB6059-8675-4217-B763-8FE30CEE4D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852BAD6-6F91-4C9A-A624-BEF6236416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95266FF-4BFD-4921-8F5A-B0A2FD9B45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D5F0829-5D17-4E25-8585-6B44BF0385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Kontrol sorusu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B4D2DD9-B53C-487D-A656-B8A658B9B3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75CDA17-1EDF-4D97-A995-C93B12F7DC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Takip yöntemi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13FE393-2597-40A5-9380-2623F6BB9D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5C416A7-FBD7-423B-A78F-0DA3F36073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Standart zaman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C32A6D1-6D54-4FB3-8BD2-D815D7B10F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FB083F7-A070-406D-BED4-049B963121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Gerçekleşen süreler neden sapıyor?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DA043AC-DEB4-4228-B55D-FE0FC08B91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5649B06-D9CB-40B0-BB7F-B82F3F9AD3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Operasyon bazlı sapma analizi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C9F89D0-BB81-4B68-81C8-28ACDF5CA6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A262819-F976-4B1B-9223-D7DDA7DA60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Rota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5429734-F658-49CB-BDD9-182F10984F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48F5DC6-DC6E-4B8B-96A1-B712D12238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Planlanan akış ile gerçek akış eşleşiyor mu?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83D21F0-8E91-45B3-9CEE-5646B0A416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EF1D2D3-3DC8-4EA8-9439-47999C7B6A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Gemba + sistem kontrolü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33F7D1A-9312-409E-AA50-E4D09394E9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43A2A04-E1E1-4C8B-B623-7FEF078FA3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Revizyon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F7B39AB-FB27-42C1-BB18-644A6BAE51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C208817-E80D-4678-AFF2-52A485C3E1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Değişiklik sahaya ne kadar hızlı iniyor?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990E1D5-CB80-4BCE-B4F7-2D29D037A5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C5DDFCE-79E4-4C3A-AAE0-ADC10D8AD3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Revizyon çevrim süresi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921B2B6-0BAB-45FC-8952-9AE1EAA0A7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ABB069B7-3AD1-4EEA-B69A-3337E484C2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Doküman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653D8F32-950A-4001-B3F9-F63DC3D802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A10C4D6-2D03-4B4E-9E0C-CBDFD39115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Doğru versiyon kullanım oranı nedir?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B516E697-A1E8-41DF-9E34-915CDACEF1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936B328-55D3-47E4-9574-9CCE757171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Saha doğrulama turu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B65659E6-9BD6-49B4-B25B-F3E8AA0320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FA032052-E99E-45EF-BAA2-AB873573F6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9BC1F3C8-0BBB-4511-A2E2-06FFE9C828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38260824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663CFBE-CB4A-4433-A472-ABF4FCBA25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9ADC1B4-4D4C-4E49-A142-63A3AC13D9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5310CF7-BD5A-46FE-8E50-74FCFA29A3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BA1D6E8-EC3C-498F-B6D1-543B6E9BCD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8559733-01D4-480F-8232-72D3AC4D29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Değişiklik yönetimi nasıl işletilir?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A622B64-9846-4B28-B90E-F126C9E4AA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Değişiklik yönetimi nasıl işletilir?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FB4ECFC-E5E4-4FFB-A4DD-EAA9A8E9E1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Mühendislik değişikliği, teknik karar ile saha uygulaması arasında kontrollü köprü kurmalıdır.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B33A602-1503-4A75-A885-0D3655CAEA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993753F-0A04-4B03-99CC-E5C25D4837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025FDC3-79CD-4A31-8A17-F884DB4277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İşleyen akış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2DB801E-26D6-4E7B-ABF4-89189EBAC2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Talebin kaydı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Etkilenen parçaların analizi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Onay ve yayın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Sahada doğrulama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FFB1319-9763-40BB-B18E-41E98FE425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İşlemeyen akış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22379F6-482E-4A92-92A0-FBB4E53240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E-posta ile değişiklik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Etkilenen stok ve WIP'i görmemek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Sözlü yayın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Sonradan düzeltme ile yaşamak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61994D9-3AE6-46E9-B395-46CFF25FCA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F02F820-A6D7-401E-9C1D-CB78B04CBE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69786C5-3D1D-4710-933D-EE8384ECD1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74542222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847B854-46DE-4C1E-B572-697C15556A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568F157-DFBD-4DB7-A73E-38D53EC3A3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C40E897-65BC-4CB4-B34A-EE372B62CD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D0443DD-2FF7-4D13-AF65-B1ED66D2EB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A63E357-0FD4-4B69-BFD4-3682E88DC4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Standartlaştırma araçları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E02034D-8AB7-4D37-8BE0-6816AB78BD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Standartlaştırma araçları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B131026-68D4-4EC3-825B-D7B8207B27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standartlaştırma yalnızca yazmak değil, tekrarlanabilirliği inşa etmektir.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AB4CDD9-BF1B-4356-9155-4ACA82900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5F388FC-2FAE-473F-AE67-67F88D5F4E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İş Talimatı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CDB44DD-A862-4614-A16F-4F231528B0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Adım ve kritik nokta standardı.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F3971DD-FF33-4E02-9A98-0EDE2362B4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0132538-3C9F-4B7B-BF18-3574D92DB4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Kontrol Planı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A8B6920-67E2-4198-B3AE-D02991B371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Kalite güvence standardı.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F496899-DDD7-496E-9A39-1C78B59C01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C9920D8-A3CC-4215-8800-F089A4096F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Ayar Kartı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22FE96C-8A18-43B3-9DC3-EC871AD07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Makine parametresi standardı.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630998A-36EF-4223-92B8-79344B3D5F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7ABBA75-BA74-49C9-AC56-92ED570135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Aparat Standardı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11FF39A-833F-4DA2-97AB-FE8E6FC8B3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Doğru ekipman kullanım standardı.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D567C76-52BD-427E-BE91-6784CD0488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AA0AE91-F8D3-4859-8DF4-3560DB50E1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Versiyon Disiplini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B76B17D-F8DD-4CDE-BCF0-CE0A414404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Güncel doküman standardı.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6E23DD5-8340-42B6-82FC-81A03E6933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9C4DCCA-F992-4470-AEE6-ADA0964899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Geri Bildirim Döngüsü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352A180-23E9-44D7-9BAB-B5BC49C3DC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Sahadan sisteme güncelleme akışı.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1D0A067-71A2-4701-8F6E-1C218BBB84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89573CF-72AE-4ABF-B2E8-4568C27488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E78E9CB-9525-4457-B356-FFB71B22F6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503241055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AA66B48-4AFB-4748-89D6-EA5B32E2A7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BA420C3-4740-4EE8-9B22-B12C136CE7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7574D4D-D4FB-4234-AB3D-EFA4F49EC9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09D7E02-F9BD-43C2-8442-99767DDCFD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80713F2-66FA-4001-8F24-3A22221787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Üretim-mühendislik-planlama üçgeni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3F6EC6E-9D6D-436C-B3AC-A35542A6FA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Üretim-mühendislik-planlama üçgeni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E101F09-5B7E-4B3B-8C04-2EB83B1C3C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üç alan aynı veri setine bakmadığında teslim, kapasite ve maliyet aynı anda bozulur.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0EFC260-E63E-4BB3-8C76-66004615BE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512C72B-43C9-42B8-B318-86253B03D7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FB2F194-F8A7-4D39-A0D4-44BE0C5F74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Sağlıklı yapı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703008D-BFFD-45E4-98A9-D3D6635EF1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Planlama rota ve zaman verisine güvenir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Mühendislik değişikliği kontrollü yayınlar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Üretim geri bildirimi sisteme yansır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Kararlar aynı veri üstünden alınır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6EEFE30-EA85-4D61-B2F0-2B30AB7534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Sağlıksız yapı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2E6C29E-0099-4924-A910-C2DA3D1066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 ayrı, saha ayrı çalışır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Mühendislik günceller ama üretim görmez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Planlama manuel düzeltmelerle yaşar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Sorun kişilere bağımlı çözülür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63FBCAC-EB4B-4293-B598-F443548574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BA8521B-4D80-4B66-B960-EA8016C277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0C04AB1-2129-471E-8E69-ABABB19BD9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9025384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AA836F6-7E69-428C-AE65-6495384E64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4AF1B93-2FBD-47BB-AA45-BBCF8CBEC0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973679B-2A0D-48CA-8EDC-73DBCE005F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C2365F7-67A7-4F6D-8CF7-8A32B0CDE0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D605966-3625-4B35-B525-0A9F56AC84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Süreç standardı nasıl geliştirilir?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DAE1A59-A920-4E5B-AED7-D3CDD0DB9B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Süreç standardı nasıl geliştirilir?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BAEBAAC-ADEC-46FF-A158-40B9821CC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Standart iş gözlem, ölçüm ve geri besleme ile olgunlaşır.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55A0390-6C57-42FE-86A0-3BAD33DE1C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5AFCB99-457A-4420-B15D-E9C6904AF7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Gözlem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ACD8199-5F70-4928-8058-F0FB8904A4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İşi gerçek sahada izlemek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Varyasyonu görmek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noktayı tanımlamak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77CAF84-C5F4-47E2-8A28-3C69128BBE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6C9A331-F8E8-411E-A7BC-1A527F16C8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Dokümantasyon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CC1D0FC-D06A-4B75-84DD-921BF3DE1E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 adımları yazmak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Görsel destek eklemek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Kontrol noktasını belirlemek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05022ED-6E0A-4839-8F09-2FC056E0D6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4995995-4335-4759-A76E-80DEC5F94A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Doğrulama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D88CFDD-5032-4155-A9A5-127F071B8E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Eğitim vermek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Uygulamayı kontrol etmek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Sapmayı geri beslemek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FE2DCF3-2286-4033-B9D9-433BA3CC7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3D7DDD6-66EB-4C1D-9E03-BC27DF6846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6497851-E7C7-4685-9FDF-C2F8EA9D70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90920730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DDD3B6F-6E1E-4565-A0DF-41160E3BDE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C039A08-CBCE-48A4-96DC-CC6B847146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CEBE1CE-6FE8-4551-AABB-1D27662F0A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6BF25C0-07AC-4145-AA2A-1D75E6DD8C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Üretim ve Mühendislik Sistemleri Orta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DB54500-6BDF-4FE3-9CBB-A560738064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Veri kalitesi neden performans konusudur?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EF0564B-47E6-4658-B78F-945464EE08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kalitesi neden performans konusudur?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000B93D-8B78-4B5A-A7F3-D5F9F7BF9E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Yanlış veri yalnızca sistem hatası değil, operasyonel sonuç hatası üretir.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9C99BE9-7435-4499-B3F4-CD84C586C0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C577103-BA51-4F3D-B8FB-49B23D6F45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F2EAABC-2932-4C76-807A-A38DE352D8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Etkilenen alanlar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3D72AEE-6166-40BB-B445-5E159B9824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Termin sapması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Yanlış satın alma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Kapasite hatası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Maliyet yanlışlığı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0519967-9A76-477C-90E9-19851B9125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yaklaşımı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71D4335-7508-4C65-B14F-776A2AD00E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sahibini netleştirmek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kontrol ritmi kurmak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Sapma alanını hızla güncellemek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 ile sistemi periyodik eşleştirmek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F6B264D-7120-4FA1-BBDD-3CA9B5F4D9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D8FD485-A7A0-4779-B7DA-51DC94164C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Üretim ve Mühendislik Sistemleri Orta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A02103D-A6ED-4EFE-8275-A86C582AA3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653093227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