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3dd3f262b5ea4b76" /><Relationship Type="http://schemas.openxmlformats.org/officeDocument/2006/relationships/extended-properties" Target="/docProps/app.xml" Id="R7da1eb05146941ad" /><Relationship Type="http://schemas.openxmlformats.org/officeDocument/2006/relationships/officeDocument" Target="/ppt/presentation.xml" Id="R98ebcae158514165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2026-06-03T14:41:15.9740000Z</dcterms:created>
  <dcterms:modified xsi:type="dcterms:W3CDTF">2026-06-03T14:41:15.9740000Z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f57d04a69a054bfc" /><Relationship Type="http://schemas.openxmlformats.org/officeDocument/2006/relationships/slideMaster" Target="/ppt/slideMasters/slideMaster1.xml" Id="Rb614cc49f70449bc" /><Relationship Type="http://schemas.openxmlformats.org/officeDocument/2006/relationships/notesMaster" Target="/ppt/notesMasters/notesMaster1.xml" Id="R28f8878f84a84701" /><Relationship Type="http://schemas.openxmlformats.org/officeDocument/2006/relationships/presProps" Target="/ppt/presProps.xml" Id="R20568b9e914a42ae" /><Relationship Type="http://schemas.openxmlformats.org/officeDocument/2006/relationships/viewProps" Target="/ppt/viewProps.xml" Id="R9054e61213364cf3" /><Relationship Type="http://schemas.openxmlformats.org/officeDocument/2006/relationships/tableStyles" Target="/ppt/tableStyles.xml" Id="Rc8b2c185a9994cc1" /><Relationship Type="http://schemas.openxmlformats.org/officeDocument/2006/relationships/slide" Target="/ppt/slides/slide1.xml" Id="R90d3606c01f749f8" /><Relationship Type="http://schemas.openxmlformats.org/officeDocument/2006/relationships/slide" Target="/ppt/slides/slide2.xml" Id="R13a7d77f596a4c6d" /><Relationship Type="http://schemas.openxmlformats.org/officeDocument/2006/relationships/slide" Target="/ppt/slides/slide3.xml" Id="R3a22e21516174ccf" /><Relationship Type="http://schemas.openxmlformats.org/officeDocument/2006/relationships/slide" Target="/ppt/slides/slide4.xml" Id="R8287040f371a492a" /><Relationship Type="http://schemas.openxmlformats.org/officeDocument/2006/relationships/slide" Target="/ppt/slides/slide5.xml" Id="R7c80a3e3a6834e51" /><Relationship Type="http://schemas.openxmlformats.org/officeDocument/2006/relationships/slide" Target="/ppt/slides/slide6.xml" Id="R8524cca1ec9a42ee" /><Relationship Type="http://schemas.openxmlformats.org/officeDocument/2006/relationships/slide" Target="/ppt/slides/slide7.xml" Id="R45d2864d8f6d4a50" /><Relationship Type="http://schemas.openxmlformats.org/officeDocument/2006/relationships/slide" Target="/ppt/slides/slide8.xml" Id="R082c2c5014084e93" /><Relationship Type="http://schemas.openxmlformats.org/officeDocument/2006/relationships/slide" Target="/ppt/slides/slide9.xml" Id="R1276b2bf725840aa" /><Relationship Type="http://schemas.openxmlformats.org/officeDocument/2006/relationships/slide" Target="/ppt/slides/slide10.xml" Id="R416849c400ae4a08" /><Relationship Type="http://schemas.openxmlformats.org/officeDocument/2006/relationships/slide" Target="/ppt/slides/slide11.xml" Id="R8741a0e62adb4ac6" /><Relationship Type="http://schemas.openxmlformats.org/officeDocument/2006/relationships/slide" Target="/ppt/slides/slide12.xml" Id="R40bba76b45914c5f" /><Relationship Type="http://schemas.openxmlformats.org/officeDocument/2006/relationships/slide" Target="/ppt/slides/slide13.xml" Id="R840b1edc6e78406f" /><Relationship Type="http://schemas.openxmlformats.org/officeDocument/2006/relationships/slide" Target="/ppt/slides/slide14.xml" Id="Rd1074aae81eb4268" /><Relationship Type="http://schemas.openxmlformats.org/officeDocument/2006/relationships/slide" Target="/ppt/slides/slide15.xml" Id="R16b7497f15e24dac" /><Relationship Type="http://schemas.openxmlformats.org/officeDocument/2006/relationships/slide" Target="/ppt/slides/slide16.xml" Id="Rc96e9d95854d48a7" /><Relationship Type="http://schemas.openxmlformats.org/officeDocument/2006/relationships/slide" Target="/ppt/slides/slide17.xml" Id="R096ec812f5264867" /><Relationship Type="http://schemas.openxmlformats.org/officeDocument/2006/relationships/slide" Target="/ppt/slides/slide18.xml" Id="Re9f6d3b4b1144e77" /><Relationship Type="http://schemas.openxmlformats.org/officeDocument/2006/relationships/slide" Target="/ppt/slides/slide19.xml" Id="R8d090d4749e440f4" /><Relationship Type="http://schemas.openxmlformats.org/officeDocument/2006/relationships/slide" Target="/ppt/slides/slide20.xml" Id="Rde31c4ecdf4d4370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3e2b0e35451c4a15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da280a85bc54487" /><Relationship Type="http://schemas.openxmlformats.org/officeDocument/2006/relationships/notesMaster" Target="/ppt/notesMasters/notesMaster1.xml" Id="Rd7506cbef78e4c81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f05f2a50a3324f46" /><Relationship Type="http://schemas.openxmlformats.org/officeDocument/2006/relationships/notesMaster" Target="/ppt/notesMasters/notesMaster1.xml" Id="R9f3e7a0fc1104a05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87d5fdbea834450b" /><Relationship Type="http://schemas.openxmlformats.org/officeDocument/2006/relationships/notesMaster" Target="/ppt/notesMasters/notesMaster1.xml" Id="R66684331b3a945de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58c5d42fb11b4cca" /><Relationship Type="http://schemas.openxmlformats.org/officeDocument/2006/relationships/notesMaster" Target="/ppt/notesMasters/notesMaster1.xml" Id="R3d00d83d1824438e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17995af59836487f" /><Relationship Type="http://schemas.openxmlformats.org/officeDocument/2006/relationships/notesMaster" Target="/ppt/notesMasters/notesMaster1.xml" Id="Rbb7471111f7a4fb9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f67d8673c4f14b61" /><Relationship Type="http://schemas.openxmlformats.org/officeDocument/2006/relationships/notesMaster" Target="/ppt/notesMasters/notesMaster1.xml" Id="R80445fb5fc1f47d3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8a2db0a41b7e4de9" /><Relationship Type="http://schemas.openxmlformats.org/officeDocument/2006/relationships/notesMaster" Target="/ppt/notesMasters/notesMaster1.xml" Id="R7523955f15b34e85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9c864baffd574211" /><Relationship Type="http://schemas.openxmlformats.org/officeDocument/2006/relationships/notesMaster" Target="/ppt/notesMasters/notesMaster1.xml" Id="R32c818864458463c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77ed62c22cea4381" /><Relationship Type="http://schemas.openxmlformats.org/officeDocument/2006/relationships/notesMaster" Target="/ppt/notesMasters/notesMaster1.xml" Id="Rbddc7438c09147c0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9a2f7f5091e94958" /><Relationship Type="http://schemas.openxmlformats.org/officeDocument/2006/relationships/notesMaster" Target="/ppt/notesMasters/notesMaster1.xml" Id="Rf888570433854a42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2caa0df5caa440ee" /><Relationship Type="http://schemas.openxmlformats.org/officeDocument/2006/relationships/notesMaster" Target="/ppt/notesMasters/notesMaster1.xml" Id="Rf38e27396c55470d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5dd3bca1fb746d9" /><Relationship Type="http://schemas.openxmlformats.org/officeDocument/2006/relationships/notesMaster" Target="/ppt/notesMasters/notesMaster1.xml" Id="Rc3abca59dafa4e08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8a1cc71655dc4281" /><Relationship Type="http://schemas.openxmlformats.org/officeDocument/2006/relationships/notesMaster" Target="/ppt/notesMasters/notesMaster1.xml" Id="Rdd32fa84a0a449f0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d95a16f5e134d94" /><Relationship Type="http://schemas.openxmlformats.org/officeDocument/2006/relationships/notesMaster" Target="/ppt/notesMasters/notesMaster1.xml" Id="Ra157154ed2d54003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fbae39ab34840a9" /><Relationship Type="http://schemas.openxmlformats.org/officeDocument/2006/relationships/notesMaster" Target="/ppt/notesMasters/notesMaster1.xml" Id="Rac479973c0224f26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a39fe04ec01401d" /><Relationship Type="http://schemas.openxmlformats.org/officeDocument/2006/relationships/notesMaster" Target="/ppt/notesMasters/notesMaster1.xml" Id="Ra2c950790c40446d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4a6405da77d4e30" /><Relationship Type="http://schemas.openxmlformats.org/officeDocument/2006/relationships/notesMaster" Target="/ppt/notesMasters/notesMaster1.xml" Id="Rf7c74048a0bb4f00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4730814bea8d4d94" /><Relationship Type="http://schemas.openxmlformats.org/officeDocument/2006/relationships/notesMaster" Target="/ppt/notesMasters/notesMaster1.xml" Id="R8838849c3f7d4c67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b57ebe4617746de" /><Relationship Type="http://schemas.openxmlformats.org/officeDocument/2006/relationships/notesMaster" Target="/ppt/notesMasters/notesMaster1.xml" Id="Raf7f5e6959a646af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13bccaf81c2d4df1" /><Relationship Type="http://schemas.openxmlformats.org/officeDocument/2006/relationships/notesMaster" Target="/ppt/notesMasters/notesMaster1.xml" Id="R7288aadc756c4e54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4cc49f70449bc"/>
  </p:sldMasterIdLst>
  <p:notesMasterIdLst>
    <p:notesMasterId xmlns:r="http://schemas.openxmlformats.org/officeDocument/2006/relationships" r:id="R28f8878f84a84701"/>
  </p:notesMasterIdLst>
  <p:sldIdLst>
    <p:sldId xmlns:r="http://schemas.openxmlformats.org/officeDocument/2006/relationships" id="256" r:id="R90d3606c01f749f8"/>
    <p:sldId xmlns:r="http://schemas.openxmlformats.org/officeDocument/2006/relationships" id="257" r:id="R13a7d77f596a4c6d"/>
    <p:sldId xmlns:r="http://schemas.openxmlformats.org/officeDocument/2006/relationships" id="258" r:id="R3a22e21516174ccf"/>
    <p:sldId xmlns:r="http://schemas.openxmlformats.org/officeDocument/2006/relationships" id="259" r:id="R8287040f371a492a"/>
    <p:sldId xmlns:r="http://schemas.openxmlformats.org/officeDocument/2006/relationships" id="260" r:id="R7c80a3e3a6834e51"/>
    <p:sldId xmlns:r="http://schemas.openxmlformats.org/officeDocument/2006/relationships" id="261" r:id="R8524cca1ec9a42ee"/>
    <p:sldId xmlns:r="http://schemas.openxmlformats.org/officeDocument/2006/relationships" id="262" r:id="R45d2864d8f6d4a50"/>
    <p:sldId xmlns:r="http://schemas.openxmlformats.org/officeDocument/2006/relationships" id="263" r:id="R082c2c5014084e93"/>
    <p:sldId xmlns:r="http://schemas.openxmlformats.org/officeDocument/2006/relationships" id="264" r:id="R1276b2bf725840aa"/>
    <p:sldId xmlns:r="http://schemas.openxmlformats.org/officeDocument/2006/relationships" id="265" r:id="R416849c400ae4a08"/>
    <p:sldId xmlns:r="http://schemas.openxmlformats.org/officeDocument/2006/relationships" id="266" r:id="R8741a0e62adb4ac6"/>
    <p:sldId xmlns:r="http://schemas.openxmlformats.org/officeDocument/2006/relationships" id="267" r:id="R40bba76b45914c5f"/>
    <p:sldId xmlns:r="http://schemas.openxmlformats.org/officeDocument/2006/relationships" id="268" r:id="R840b1edc6e78406f"/>
    <p:sldId xmlns:r="http://schemas.openxmlformats.org/officeDocument/2006/relationships" id="269" r:id="Rd1074aae81eb4268"/>
    <p:sldId xmlns:r="http://schemas.openxmlformats.org/officeDocument/2006/relationships" id="270" r:id="R16b7497f15e24dac"/>
    <p:sldId xmlns:r="http://schemas.openxmlformats.org/officeDocument/2006/relationships" id="271" r:id="Rc96e9d95854d48a7"/>
    <p:sldId xmlns:r="http://schemas.openxmlformats.org/officeDocument/2006/relationships" id="272" r:id="R096ec812f5264867"/>
    <p:sldId xmlns:r="http://schemas.openxmlformats.org/officeDocument/2006/relationships" id="273" r:id="Re9f6d3b4b1144e77"/>
    <p:sldId xmlns:r="http://schemas.openxmlformats.org/officeDocument/2006/relationships" id="274" r:id="R8d090d4749e440f4"/>
    <p:sldId xmlns:r="http://schemas.openxmlformats.org/officeDocument/2006/relationships" id="275" r:id="Rde31c4ecdf4d437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4935669f74830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8bf921a6dfd849c2" /><Relationship Type="http://schemas.openxmlformats.org/officeDocument/2006/relationships/slideLayout" Target="/ppt/slideLayouts/slideLayout1.xml" Id="R53427c8a644e457e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27c8a644e457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e5166a99d4830" /><Relationship Type="http://schemas.openxmlformats.org/officeDocument/2006/relationships/notesSlide" Target="/ppt/notesSlides/notesSlide1.xml" Id="R3ae1edcd163a465b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a11adc68e4def" /><Relationship Type="http://schemas.openxmlformats.org/officeDocument/2006/relationships/notesSlide" Target="/ppt/notesSlides/notesSlide10.xml" Id="R052b417f6c384886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4add0b72c4405" /><Relationship Type="http://schemas.openxmlformats.org/officeDocument/2006/relationships/notesSlide" Target="/ppt/notesSlides/notesSlide11.xml" Id="R3f6acf153ae94b2a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1743c007f467c" /><Relationship Type="http://schemas.openxmlformats.org/officeDocument/2006/relationships/notesSlide" Target="/ppt/notesSlides/notesSlide12.xml" Id="Re3017a767c1d4fa0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4d40dd2947cb" /><Relationship Type="http://schemas.openxmlformats.org/officeDocument/2006/relationships/notesSlide" Target="/ppt/notesSlides/notesSlide13.xml" Id="Ra944e0fc9e7d4153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7a8bafe3245c9" /><Relationship Type="http://schemas.openxmlformats.org/officeDocument/2006/relationships/notesSlide" Target="/ppt/notesSlides/notesSlide14.xml" Id="R67a602067fe4423d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2655fb3554428" /><Relationship Type="http://schemas.openxmlformats.org/officeDocument/2006/relationships/notesSlide" Target="/ppt/notesSlides/notesSlide15.xml" Id="R1f1d05d5dfbe448c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3531324b4896" /><Relationship Type="http://schemas.openxmlformats.org/officeDocument/2006/relationships/notesSlide" Target="/ppt/notesSlides/notesSlide16.xml" Id="Re7afc970887f4012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14c3a3eef4980" /><Relationship Type="http://schemas.openxmlformats.org/officeDocument/2006/relationships/notesSlide" Target="/ppt/notesSlides/notesSlide17.xml" Id="Rff72f920cae240a3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ee2d2276d4ae4" /><Relationship Type="http://schemas.openxmlformats.org/officeDocument/2006/relationships/notesSlide" Target="/ppt/notesSlides/notesSlide18.xml" Id="R6e856035e5ba48a5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1f59a7504407" /><Relationship Type="http://schemas.openxmlformats.org/officeDocument/2006/relationships/notesSlide" Target="/ppt/notesSlides/notesSlide19.xml" Id="R19e236ae3ac94569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81b0b3e84852" /><Relationship Type="http://schemas.openxmlformats.org/officeDocument/2006/relationships/notesSlide" Target="/ppt/notesSlides/notesSlide2.xml" Id="R7aab0aef1a574a05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96f08b574b41" /><Relationship Type="http://schemas.openxmlformats.org/officeDocument/2006/relationships/notesSlide" Target="/ppt/notesSlides/notesSlide20.xml" Id="Rd9caf04300304dc9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fb581ff184d48" /><Relationship Type="http://schemas.openxmlformats.org/officeDocument/2006/relationships/notesSlide" Target="/ppt/notesSlides/notesSlide3.xml" Id="Rfd2084d6943b4125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9aa4d514541fd" /><Relationship Type="http://schemas.openxmlformats.org/officeDocument/2006/relationships/notesSlide" Target="/ppt/notesSlides/notesSlide4.xml" Id="Ra413523999934029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e175b0a5f46eb" /><Relationship Type="http://schemas.openxmlformats.org/officeDocument/2006/relationships/notesSlide" Target="/ppt/notesSlides/notesSlide5.xml" Id="Rf7bc71f527fa4b6f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98fc562a42fb" /><Relationship Type="http://schemas.openxmlformats.org/officeDocument/2006/relationships/notesSlide" Target="/ppt/notesSlides/notesSlide6.xml" Id="R695ac2addcc94d8e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b544131b84085" /><Relationship Type="http://schemas.openxmlformats.org/officeDocument/2006/relationships/notesSlide" Target="/ppt/notesSlides/notesSlide7.xml" Id="Rf6731220dbf64dc0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28a7b7e84f12" /><Relationship Type="http://schemas.openxmlformats.org/officeDocument/2006/relationships/notesSlide" Target="/ppt/notesSlides/notesSlide8.xml" Id="R5359792bbc0c4d10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2e1cfb90f417c" /><Relationship Type="http://schemas.openxmlformats.org/officeDocument/2006/relationships/notesSlide" Target="/ppt/notesSlides/notesSlide9.xml" Id="R3f1bce95413f4ebf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BC3BD2D-3500-4E34-899A-E2F12D9EB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474B842-F186-49E8-81BA-F52D7E85E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2F5029D-7831-4D1D-AAA0-EFA0BFE4E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CD3FA4D-1E82-4F1B-A180-7F5CF51A2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0F75A89-622F-419A-8CBB-625DA2C7F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Eğitim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F381A5-27F3-4FD5-A205-4DF8C8001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161FDA4-113E-4977-918C-998B7F2B6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robotik ve otomasyonu kurumsal standart, güvenilirlik, yayılım ve yatırım kalitesi perspektifiyle ele alır.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AE6E582-7AB1-40B1-94E4-CEA22A267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5E01A60-7E77-492A-B6FA-0A994789B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hücre standardı oluşturmak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güvenilirlik sistemini yönetmek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Replikasyon ve yayılım modelini kurmak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etkisini yönetişimle birlikte izlemek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1F197D0-83F7-40A8-AFA1-23BB928479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07B9311-5C34-430D-AC3F-5521E1B73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5A986C1-F89D-40D8-B1E8-A3B370EFE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eğitim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D144F2-766A-47BD-A3B4-2A2D8729C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Katılımcıya yöntem öğretmek için hazırlanmıştır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Araçları tek tek tanımlar ve kullanım mantığını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6CE8A3-4DC4-4910-BFDE-64937B456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750A603-F287-4715-9CF7-064CBBD14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703B66-2901-4E1C-8F25-ED1120BA7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39039856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2ED415F-FAEC-4D17-8FD0-23E007DDC7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AAA136-2EDD-4144-92FB-6534895A7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6735EB4-54E2-429A-A9E7-AA577EBCF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8535494-E67C-4865-A286-F7603432CB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6D6CEB8-2D3F-40E0-AE04-A4F43B73D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kontrol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DFCE44D-F8C6-4716-95D9-79E70231B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kontrol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5BDEA98-1895-4DE3-8245-1AB8CEB6D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düzeyde sistem hem performans hem yönetişim açısından izlenmelidir.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0DE34C5-E64B-406D-8057-78DE67925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EC3FE31-238F-4B48-8185-A514DB831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C2F706C-E97B-42D2-B4E8-11E4D4D19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9537A6-C0F6-4185-8705-B153CB68FB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B03013D-3F4F-459E-86DF-3EA04EED8E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11C783-F50B-4F36-965D-52750AC0E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Ritim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E94682-8EE2-4722-AF70-01E2F0454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B40D20B-015F-4108-A0CE-4C7A99094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Performans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533985-4244-441D-BABC-BD268F140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3C4DE08-6F5B-47FF-9594-997B2DFE85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Beklenen çevrim ve çıktı korunuyor mu?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5077B54-3EB3-4E8E-B7A4-CB06870B4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7909602-00FC-440E-ABC5-67E65BB13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04C8754-D981-4D0D-86EB-BD5748EAE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429AE3B-615A-4D43-8BDD-AFC3FBD88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Güvenilirlik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43F80D1-1CF2-439F-BB57-C258F9E84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2510B32-6685-4AB5-85C9-3917E8493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modeli kötüleşiyor mu?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F34FEA4-A0F5-4472-9186-E9A201604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785C6F2-FF69-4FD3-8AFC-0E8448444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Haftalık / aylık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47A97D5-8CEA-432A-9140-DAA558650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C657B8C-C60B-4982-BB93-33B9BE03F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5E55C13-CDD3-480E-86ED-2C9787F6A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C610F4D-AB53-4626-89C5-0F33E4A8B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uygulama başka hücrelerde yaşıyor mu?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176A8A0-3B10-4191-94B7-267416160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C067A41-2FC8-4E2F-AE33-A084314F3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Aylık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3E1258A-3EB1-4529-9A3E-9C7D25EC2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7D6543B-3815-478F-97CF-842AB60E3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Yatırım etkisi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C9D7BF9-5B33-4413-9500-968845852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59CE1CD-492E-4DFF-BC69-5625964DC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fayda hedefi gerçekleşiyor mu?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519FCFD-CAFA-42A5-8595-DFBD239E8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5854229-8590-4294-80ED-1777113B9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Çeyreklik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F77A130-5991-41E5-945E-59D53E8A4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E1F7398-328B-418F-AC23-568CDF135C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E09F8ED-26C1-458F-95CF-04067555C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14598397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A9DB587-7181-4659-A104-D7004BC2C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B8C537C-86C2-4BF0-8B49-5ABDB1FE5C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AB0B96-30E5-4C1A-A52F-1850F5592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44E60F-C9C6-4C5F-9469-D138CE775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C6E75A3-7350-44A5-8CEB-C1E9DDBB4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Dijital görünürlük ile robotik ilişki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A1D8234-FE09-4E86-9FCA-C260C36A7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Dijital görünürlük ile robotik ilişki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D7240A-AFE0-4C06-969F-52C6DE126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robotik hücre yalnızca mekanik sistem değil, veri üreten ve yönetime konuşan akıllı varlıktır.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6B820DD-2B38-4FA8-B7CF-12F3A04D67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81693C-35BE-48F8-81AB-122BCB08F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A228AF-4E32-42D1-9BA4-9E7BB662C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Gerekli görünürlük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313B81-06F0-4568-9EB9-6DF68EE12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Canlı durum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geçmişi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Cycle trendi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müdahale kaydı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119FA89-9B26-4613-B8A9-E2CD4E2F82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Amaç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F5AD4B-582C-4D3B-83AA-AC332AB47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önceliği belirlemek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Kararlılığı ölçmek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kararını desteklemek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etkisini doğrulamak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352A2C2-FEF7-499E-AB71-1FBBA726E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8096AD8-AC99-4D96-AB99-513230588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9A06452-DBDB-4ADF-8FC8-B376D400E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846245600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D4C130E-AE0A-401A-8C23-81A31A54B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57A95B-3D9F-495F-A7FA-8C4DF19EA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A7BE37B-8522-4012-A5E3-98622B85A3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B0EA747-1F33-43D3-8B71-1A72B956A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281FD5-3451-4B2E-B762-28A0EAEF7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90-180 günlük dönüşüm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5F7E0ED-0287-4434-B9CB-23DF3F766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90-180 günlük dönüşüm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7F5643D-7231-4B5A-BDED-9E0E2949D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amaç tek hücreyi değil, robotik ve otomasyon yönetim sistemini olgunlaştırmaktır.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8137B34-8258-4BD6-B678-7740B2783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E8358B-8C8D-49E1-B34E-D0447C1421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0-90 gün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D656AB-78FE-4D20-915E-01C79F402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standartları netleştirme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hücreleri olgunluk açısından değerlendirme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alarm panosunu kurma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55D1F0B-4B16-40E4-88DF-B3DAD6063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B241A50-1CC0-49C5-A739-A514AF662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91-180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90DA170-3D93-4474-BC56-576FC08DC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Replikasyon planını işletme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Kronik alarm ve arıza kaynaklarını kapatma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etkisini yönetim ritmine bağlama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20DFDC-7DA0-4AB5-A902-36887C332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47DBD0E-F545-4F9F-A694-C67AC998C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Kalıcılaştırma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0AF6AB0-5964-49B2-9C9D-5260751CA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Denetim sistemi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Rol bazlı yetkinlik matrisi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Öğrenmeyi standartlara işleme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75BDFDC-CF55-462C-A76A-846644E30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A9D86BA-4F7F-4F86-957C-14FEDAC14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E006CA6-CBB7-4980-98C4-FD0C656F5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782243051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BA27347-BF12-4065-A3DC-292136C4F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C1D447-16E7-4663-A0E4-7B9DC6443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015ADD8-4CE3-46D7-AC91-C891E8CFC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8CB593A-B926-49F1-881B-C30C966BA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888300-8663-48D2-8CAC-09B2EA848F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kavramlar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262130-7DDC-4FD9-8D94-A340A90739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kavramlar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26805BE-FD6F-46BC-9110-F9D1416BF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dil, kurumsal güvenilirlik ve yayılım odaklı hale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4C090F0-1659-4A5D-92FA-248229CEA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BE92AAE-EB2F-4671-B932-0C90686F8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Replikasyon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AC086FE-26CC-4588-8826-4FDEC66992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Başarılı bir hücrenin kontrollü biçimde başka alana taşınması.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8678359-A7CD-42C2-884F-F5D775BB4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3B9AB56-ABD6-4A3F-8D62-F56C31028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Kullanılabilirlik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94E684-D98C-42C1-BBD1-C3A9247D7C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üretim için hazır bulunma oranı.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5EB26E3-9668-4A1F-A0A1-4D173769C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3AB4E4-8302-4E65-A443-B27A6ABEEF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Kritik Parça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57C07D-4799-4219-8667-1E7F5DE60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Arızalandığında sistemi belirgin durduran bileşen.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6CC7EDA-E950-4950-98AC-7C8DF5C8E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CB12FBA-3D1A-4404-AF08-314A13F21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Recovery Standardı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2BA38E6-0DBE-4F72-B5DA-27F2A5A0E2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Alarm sonrası güvenli geri dönüş adımları.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14F7C32-E920-4271-A147-1C4A4F4B8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6DFDC70-D9AC-4710-B1FD-A55EE3722F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Seviyesi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207F0DC-FFBB-417A-8646-6E8595531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hücrenin robotik/otomasyon işletme kalitesi düzeyi.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FE08084-0B4A-45F5-AB3A-A4AF9F73EE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80C1FDF-FEFE-44F4-AE60-21290400A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/ Gerçek Etki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BF339A9-1A5F-4D8F-8F6D-DC9809920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 öncesi fayda beklentisi ile gerçek sonuç kıyası.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37D86A1-9181-4636-BE4D-01DD038AD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FE58C71-759F-4877-8B9A-6B1D28CBC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5B143AD-8058-440F-9699-92A69478B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6256640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F86788C-B402-425A-A539-3FD7C807C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0218BD-ECE8-4BC2-9490-8D6D191F39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00226FC-5954-47B1-8E6F-18C5939092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19757F-174D-430D-987D-84BF541C5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FCD53A-E569-4967-9304-297F4C1D3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hücreler çoğalıyor, sorunlar da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28D2B32-E3F2-429E-8C56-FD7C91745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hücreler çoğalıyor, sorunlar da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CB69C6-9963-4711-B013-E26A3E79F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Kuruluş benzer robotik hücreleri artırıyor ama bakım yükü, alarm sayısı ve güven sorunu birlikte büyüyorsa kurumsal seviye kurulmamıştır.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BBC272F-868D-4C7E-9995-56E831AD2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1E6AFDB-3020-4375-9DC8-B2101F6DB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8C36298-CA4D-46B2-BD87-BE1BA491D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Vaka belirtileri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6CE357-6F25-4DBF-A2DF-AC1366A42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hücre farklı mantıkla çalışıyor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bilgisi kişilere bağımlı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alarm farklı yerde tekrar ediyor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 ölçülmüyor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A0A1FEC-45EC-4244-A481-0655CD0FD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ders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522EC87-B0DD-4274-9CC6-05FD295E0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olmadan yayılım pahalıdır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HMI dili ortaklaşmalıdır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Kronik sorunlar kurumsal kapanmalıdır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Etki yönetim konusu olmalıdır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AC98CFA-9C50-4115-B417-4563DD6065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E9899D2-3774-4476-BD8F-B0E7DB4778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EBF19D3-8DCD-4713-A77F-6D26A7F8B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099290591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9D82846-79E0-4535-84A2-94805B2FB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37B9984-AD23-4B88-B50B-38E857003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546F48B-425B-4DCE-8139-E14922C6B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124948B-9402-4724-AFAC-408C848288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06E2720-080A-4748-BB23-955D50C48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sık hatalar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3D84ABA-1871-4B4F-9249-2E3F6311F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sık hatalar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E1856C-F440-4B01-961B-DDCC2B53B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sorunlar çoğu zaman teknoloji eksikliğinden değil, standardizasyon ve yönetişim eksikliğinden doğar.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22B3FEF-B827-4266-A722-BC8990BFF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5386F5-2534-4898-BD0E-68D8FF141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hatası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997A163-0FC1-4DEC-97F8-1B64FB81E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Pilotta kalmak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Şablon �retmemek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projede farklı tasarıma izin vermek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355A5F-8895-447E-86EE-7A0457C22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69285B-48D0-4FD3-9082-45719BC92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hatası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C8B0AC-4E84-4C90-AE47-1481C078C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parça stratejisi kurmamak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bilgisini öğrenmeye çevirmemek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MTBF/MTTR'yi yönetmemek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D0300EF-BA4D-4719-A143-5B59B3B39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442FB7F-B253-4804-A398-6960E6D57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hatası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625C074-BAE0-4312-B3C7-10C96C41A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etkisini ölçmemek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Beklenen faydayı güncellememek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Operasyon-bakım-mühendislik ritmini kurmamak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B394C47-D41B-44B1-8C04-B616EE751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F613E8B-12FC-4711-8BF9-C43C6A8AB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527E575-E5D2-451A-9AE2-EFA18F096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390757670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5312DA5-95F7-43CE-91F9-1C7FA727BD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EAAA02D-E52E-4A07-8613-02B19A0562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925AFD4-84DA-4998-A2A9-0A7AC0B80E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589097-503B-4C11-A597-B5B79CBB0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EB57151-68AE-4A7C-AD4A-69E4F6786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sistem kontrol listesi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3B4AB1-3422-4983-BF30-883049A826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sistem kontrol listesi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EDD036D-BCB0-4354-A97F-ABC7C874FE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robotik ve otomasyon yapısının çalıştığını gösteren temel işaretler şunlardır.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65D0128-AD23-47C7-97E7-870E4999E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10572750" cy="34290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5B11414-5611-4BC7-AAF6-8709CD0E7F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334500" cy="2476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hücre standardı var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parça ve bakım stratejisi tanımlı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planı yazılı mı?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ve güvenilirlik göstergeleri yönetimce görülüyor mu?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Yatırımın beklenen / gerçek etkisi izleniyor mu?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F8CF28-804B-4080-B13C-657205624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3897A4-5CE4-4757-A4A3-892E1C901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D3B3446-05A1-404F-848D-FF02EE3C4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680351981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02F8E7-4B42-4DE8-97DE-4EBFEF7DF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D34279E-D7FC-4D92-8034-987D958E7A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693691-E9E2-4278-A8E9-4605E0B7A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5A72531-678F-4853-8CEA-5849D3642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1E2ED4-B215-4290-A171-73B20A962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yönetim panosu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3BCA0F-6D90-4D74-8667-9C8E6C963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yönetim panosu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A8AB81-BB13-4EBD-A6BE-4F4F7F151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düzeyde yönetim panosu yalnızca performansı değil, robotik yatırımın güvenilirlik ve yayılım kalitesini de göstermelidir.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EAA8AE-686E-4AFF-A91B-E7507DF90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F464202-4E1C-4539-B713-43914482E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59A140C-0EC4-4D61-9B3C-F637BF67C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Pano başlıkları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7D3BBB-BCF1-49F1-919A-0CFC9EC7A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hücre durumu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MTBF/MTTR trendi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tekrar oranı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seviyesi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3C9F8ED-AD31-4A47-B08B-E8DBD1357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etkisi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E12D2F-085C-452B-B6B3-52DB059CC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Önceliklendirme kolaylaşır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risk erken görünür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yatırımı savunulur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Replikasyon kararı hızlanır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E39F67D-667D-4EC1-99C6-BBC226EA40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D47417-6997-4BD7-9885-49CED0DB0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7A11C53-27FF-4037-8ACA-D7590425C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866791946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8D931A2-82CA-4E1F-B88E-3E41D96BB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A26E437-A3AA-4A58-9B88-119BAE997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E0EE43A-84D7-42EC-8173-177F85718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91D07E2-8D7B-477D-982C-FF68213A6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2621915-C8AE-455B-BADA-5D27A43D2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Denetim ve öğrenme döngüsü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0B68F63-A2F1-48D3-9296-BDC166329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 ve öğrenme döngüsü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D987A4-19E2-4530-96BB-38F711ED7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sistemin canlı kalması için denetim, öğrenme ve standart güncelleme birlikte çalışmalıdır.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C5B5D3E-7909-4C55-BBEF-998312897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BF4738-B538-4072-9ECF-0CEF01EAA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720A626-3D26-497C-AD81-F658A30649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Denetimde bakılanlar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608EA7B-A084-40C1-8A3A-A8862B68A9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Kullanım disiplini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kapanış kalitesi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uygulama standardı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HMI ve güvenlik uyumu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6D44FDF-327B-4375-9E6E-E295A25112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 çıktısı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F617FD9-5AA9-436A-B55E-57D9D351F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Şablon g�ncelleme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eğitimi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önceliği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Tasarım standardı revizyonu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E63D9B9-2302-4A62-BD51-2D3EEA798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C79BB3-3CE6-4BDF-84AF-80B3E1B8E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35F13EA-2F06-402E-AD74-1321EF7CD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375641612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24D3769-1C71-410B-96FA-BD91792F1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A9FF817-9519-440B-9546-00709632C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7B9F4F3-58FD-4134-8AAB-206610F84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5F121C-F8F6-44A7-B5FA-C27209095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4A70DD8-7BEC-4663-B3F7-4888F860A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araç seti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8F07376-429A-4A3B-B96F-37C9F9941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araç seti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F56A9A7-B964-41D2-8E7A-F7809A4D1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aşağıdaki araçlar birlikte çalışmalıdır.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48330A3-6707-4026-A2EC-4A5FD66930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AF00B9-1F70-431E-A52F-B331A2A00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Pareto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B98F86F-B49D-48DC-952F-7CCA41208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Kronik kaybı görür.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D423B83-9871-40DD-9C12-897DA97CCA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34643D1-38B4-4C3F-884A-F9CEB7ED1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Bakım Panosu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2F4DE4-926B-490A-9514-58AEA826C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Güvenilirliği izler.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6DE35DB-80FB-40F7-A391-66EA27E0D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591F394-C512-4D84-BB62-4CD2C2CE9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Hücre Standardı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CF744F4-6935-460E-86CA-3BBB5B3AF4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Tasarım birliğini kurar.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4AF8BB6-AE06-43FA-9B81-B23941EF0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44AB807-F639-46F6-B5EE-D9AF3B155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Olgunluk Matrisi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FAC8EDA-2077-4CAE-8A16-77CB3B4D1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Seviyeyi ölçer.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48AFFD4-E4C7-4B7E-986A-D8AE6B73F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1A2AFF7-B05B-4F78-84B6-C032B6CC8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 Planı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172761B-02B0-4B06-BAE2-F28B42090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Büyümeyi sıralar.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17AFA4E-1590-42A0-B9F6-A4E986E56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5F9A5AE-E86D-465B-9351-3FC7ABB02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Etki Raporu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F0D6013-A42A-42A0-94DD-93C45A9D1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 değerini görünür kılar.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F425D15-471F-4AF5-A22D-FB958054D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D23A2BE-9EFA-46B6-B7AB-70827C522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724D0A6-CDF4-4279-890D-E47E68434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828477094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513954A-4C32-4497-BFA1-BDB61F1FC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2B675DE-15A4-4993-BD0B-EF0ED7FFA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EE3E6F6-584E-4A1B-960A-41D0B4974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E702AE3-8DAC-48C9-8791-950C0D6579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F190112-4CF8-4639-AF16-CF1E938339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odak nedir?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E47B4EE-84A4-47FA-A46A-8E31404F7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odak nedir?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8060170-BC9C-4173-8BA6-8EA5058A1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Bu seviyede robotik ve otomasyon, tekil hücrelerden çıkar; kurumsal standart, bakım stratejisi ve yatırım yönetişimi konusu haline gelir.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DA39F52-1E6A-4599-A268-B29CBBC9C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DEA6A88-59D2-4EDA-B254-EC6468300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BF3DB9-6851-453F-89C8-21012F90A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Odak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E7666F0-1C8F-4281-BDDD-1E75BBFC1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hücre standardı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ve replikasyon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güvenilirlik sistemi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 ve yönetişim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21078F-7D2E-434B-AC83-101B89CDD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D57C3E0-F878-4279-861F-4252EEE33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hataları tekrar etmemek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Ölçeklenebilir yapı kurmak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bağımlılığını azaltmak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kalitesini artırmak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CEBD798-410E-48FE-9CDA-C2E024FF7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AC8F8D-45AA-4CDA-890A-BD32D09B4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0B118F0-8FE9-4E27-BC3C-95BF2BEC6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56642089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562C287-224D-4FB5-B3A1-32F2B2235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D7F8F91-AFBC-4DDC-BDDC-183F4D116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10D176-89AD-4138-A5AA-4B059061E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C87B3E2-3ACF-4618-8A4D-C31612452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7608066-C5ED-4483-A476-65CEEF7C8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seviyenin özeti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407025-4929-43CF-85D3-3F2E3AE08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seviyenin özeti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A915341-59DF-4307-A70F-CD1FE4063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robotik ve otomasyonu kurumsal güvenilirlik, yayılım ve yatırım kalitesi sistemine dönüştürür.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2C5F8E-2AF1-4816-9184-9F0E2AF9E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14C6373-6A13-486A-9CC0-5DBE837DB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Bu seviyede kazanılanlar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E562F65-30B3-40E9-AD9F-ED288F80D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Kurumsal hücre standardı oluşturma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güvenilirlik sistemini kurma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ve replikasyon modelini oluşturma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Yatırım etkisini görünür kılma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077CF8-DCDB-45D9-ACF1-758A275EA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BC4392B-48A2-466F-961F-AD4B9B2B5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Bir sonraki seviye /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1E35F83-6B4F-4D96-961E-2D48BC561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Tüm konu setini Akademi akışına bağla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PPT ve PDF erişim modelini kurgula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Test sonucu ile eğitim yönlendirmesini eşleştir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• Sonraki adımda yayın ve workflow entegrasyonuna geç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E1BE4BF-618F-4FE5-B652-A2D05AF74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Dönüşümde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C97035B-9646-40ED-AD68-7DA73000AC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CC2A750-3419-435B-8F9D-A5AB7EB16B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B731E8A-DF4D-4F82-AA56-86D5D05F1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89121495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2E40B3A-D892-4DF8-B349-50507B28A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8147F4C-3C52-4A0D-9979-EFE04CD855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71C755F-93ED-4BBC-B095-1DC0E3E82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EA6A7CE-C385-4894-999E-DF50267E2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C8C897-0240-40B7-9BAE-3E18E3ACF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yönetişim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64B552-FC2C-48F6-BF0F-6C7ADDB019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yönetişim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4A530A-2B0F-4928-93D8-7E25FC161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Kurumsal seviyede robotik ve otomasyon net rol dağılımı ister.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0779F95-2D22-421C-855B-1BA16B7C66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C9EE1F-50B5-4051-B2F8-6E2E71896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2767B48-7152-488C-A6D1-7EB46FF79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E0EE826-4667-4755-819F-30EB88A06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Sorumluluk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668E9B5-F847-4B6F-95A7-ECB5970E5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11D69AD-D8FF-4147-BFDF-0AD470798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Başarı ölçütü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C191320-CF65-4A95-8F9A-7F326CC137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2561773-67CB-4183-8125-2D6DBBC60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Operasyon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62BDA71-1FE3-4933-8AA3-D08EEE47F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529EDEB-F7C3-42FE-8EF7-F4412FFB01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Günlük kullanım ve performans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2FCE6D5-E1AD-4B0E-94EB-E75CDADB0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B7AF052-8A3A-4CA3-9B48-535C37AEF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Kararlılık / çıktı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7A051E1-D93A-4F60-852C-8DF8BB0E7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C7D8948-1A6F-487F-A646-C6BC7F80A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Bakım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D144E4F-DE45-4178-9618-6C7B5B40E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E6FD31B-A2D0-4AD3-BF9A-80A693FDB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Güvenilirlik ve hızlı müdahale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A13246F-3A63-4B9F-81DD-18F226465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DDAD45-5369-4335-AEB4-20ACD79CC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MTBF / MTTR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C88C3EE-33E0-42FB-AA91-DDCCF4436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B6801A4-6CF6-4538-B7AB-DF2D4EAFC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Mühendislik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D86E53F-D50B-4C46-B3D0-9A82FE6D5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18FACC3-155F-4451-8277-BE94C5A24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Standardizasyon ve iyileştirme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157D41D-BE78-45D5-AAE1-9699B0D2D1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65B12CC-DB7D-4C2A-B767-B3CC22D25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Revizyon ve yayılım kalitesi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B806225-8F71-417F-838F-B00B1DCCF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1528F59-5A83-4D81-857D-A2D70C767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Yönetim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94D979C-34F6-4B91-9C11-B723B707E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B098CCB-9DC2-44B0-BB6A-845911398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 önceliği ve etki takibi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5752F98-2066-4654-8CCF-7F18066524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4D934C7-E379-4F90-93FA-58836BCF6A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Geri dönüş ve kapasite etkisi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0322478-135D-41DF-A3EC-E76F9BC1B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2EECEA9-CDF0-4451-80D4-F805244E5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67DD991-3A19-4C91-9D60-306306083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8579598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70B1048-D6DF-4E22-9B7B-6EA647DEFD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95D74F1-ACAB-4395-B558-016535E7E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F17E0EF-0CB3-45C9-A2DC-7D5E8DF36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A725D43-F51F-486A-89D0-C0B0296B52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88EAB8A-9C87-43E4-829D-26AED4FFC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hücre standardı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A01CD2F-EA1C-4FF8-BF27-81F2C4F2F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hücre standardı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DC93DC-6826-491F-9566-7F5ED7AE96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benzer uygulamalar aynı standartlarla kurulmalı ve denetlenmelidir.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28DEC4-3352-4ECB-B423-5EE75CC5C6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C323D92-CC1B-4435-8BD2-E3B964E4F7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Mekanik standart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50CA1C4-618D-4016-86E1-1AF47178B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felsefesi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Erişim ve bakım alanı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 yerleşimi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4E60FFE-3768-4006-9F49-37F85D553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434FF0-CF66-44DD-8035-7A1539397B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Kontrol standart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9C19EE6-C69F-455D-A29A-C2FAD8EF5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Alarm kod yapısı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HMI tasarım dili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Interlock prensibi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BD83923-DDB3-4327-B95B-DF2ABE98E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29920B6-3396-4266-BD9B-2F3084D1C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Operasyon standart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1ABFE9-457E-4D68-B355-B75B7323A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Recovery adımları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parça doğrulama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Vardiya görünürlük ritmi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6F9A521-A5A6-4051-A46C-A6CDFCBCED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6AF81E5-C0B1-4C6F-AABD-B1A5515FD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018D1D7-C13C-40AA-96BE-E50F0A442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86729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E74639-8D90-4382-97A1-9391F3518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6856A8B-CE5E-4A4C-A525-3AB1C03C7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DD3AEE4-91AC-4CCE-BD34-1912A4DD83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E66A7B7-2B88-4DF5-9BC1-6932DF0CC2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88498D-CD79-4208-ABCE-80C1109E7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Replikasyon mantığı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40AB81F-DCD5-4DAC-8AB7-0ECB580337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Replikasyon mantığı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1CF6F34-57F2-48A7-9FE2-20B6EDD51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hücrede başarı, aynı çözümün başka hatta güvenle taşınabilmesiyle kurumsal değere dönüşür.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442A4DF-68AD-4901-905A-B1FC167B6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6E75E65-5C46-4EE5-BE6F-111343999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2E6FB6-9AF6-484C-806A-8F2BF9BE38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Sağlıklı replikasyon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B89527-572B-43F6-AD48-B77A8B38B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" Şablon tasar1m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doküman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Ölçülmüş pilot sonuç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Yerel farkların kontrollü uyarlanması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80C1A6A-5B41-4686-BC41-F7B3722B9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replikasyon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F3FA8BB-51DA-4833-9679-37A4F529B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Her projede sıfırdan başlama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Kişiye bağlı tasarım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Aynı alarm ve bakım hatalarını tekrarlama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Yayılım maliyetinin büyümesi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3FBB50-DE79-4CE6-ABCC-DF70EE4BF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EDCA046-28F9-48CB-9942-687BAD4D0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DB5E810-BF58-40F0-B7D2-788BDC75E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45187551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4403615-71C1-46FB-8E99-81B0BC6F8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6D448DC-328D-49F6-A2B0-8EDE38DFA4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98DF045-AE2C-4922-AACF-FF5F84CCB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BF36D0-3621-4BB8-A6B9-5723B2A9A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CA8911-4250-423C-84C1-F648897E9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güvenilirlik göstergeleri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9654A6-2923-4095-95AB-5A3B78177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güvenilirlik göstergeleri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3FC8F6D-22E6-48CF-8193-DF4633FA6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yalnızca çıktı değil, robotik sistem sağlığı da ölçülmelidir.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1AD8D25-D41C-447B-83EC-73FCE937D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8E8653-6C15-43B8-A573-24B06A0152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MTBF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BBE7CC-87CA-4977-BB6F-81073AE74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Arıza aralığını gösterir.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4FE940A-7F04-44BA-A198-77CE4E97C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098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1CD3509-9688-44F3-8CE8-83463D598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3431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MTTR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4D9543-7E96-492F-A326-1FE7D9827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5717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Müdahale hızını gösterir.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78335C2-5764-4E92-ACE6-3B05EF6F22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F8CE587-AB05-43AA-BA93-02BA6D104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Alarm Tekrar Oranı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D73C7F7-D1F3-4CE7-B62C-CEC73C12E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Çözülemeyen kronik problemi gösterir.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95EA329-9244-42A9-8753-7A13C4D45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1242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7316C1D-C7C7-4485-A360-853372CCC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2575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Recovery Başarı Oranı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8EDEC48-2169-4336-953A-404861EF9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861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müdahalenin işe yararlığını gösterir.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7B193A2-8F07-4674-B7CE-21145BB32B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A37E659-367D-49DE-8C05-D84B397FD3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Kullanılabilirlik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CD62B16-4A78-4726-A653-7DD0963394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Sistemin üretime hazır olma oranı.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20F1CB7-D821-4243-BACD-CD354B5CCA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4953000" cy="704850"/>
          </a:xfrm>
          <a:prstGeom xmlns:a="http://schemas.openxmlformats.org/drawingml/2006/main" prst="roundRect">
            <a:avLst>
              <a:gd name="adj" fmla="val 24324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DE53D8A-2283-45C3-8D20-BCD02DEEC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171950"/>
            <a:ext cx="2095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Beklenen / Gerçek Etki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73C9F4-4171-4699-9322-641CAEB199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00550"/>
            <a:ext cx="447675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Yatırımın sonuç üretip üretmediğini gösterir.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9A28B2B-44A6-44AA-A49A-2F5247E462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338E82A-3F6F-4B86-A508-E7EED13216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8FE2964-1131-4CBA-9635-B18620673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51692567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C0E9BD1-8F03-4F9A-8D1A-43ACDED6BB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CEA9DF7-B61F-438D-89C1-FB6AF2BCA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9268405-FBC1-4C9E-9512-6F109BCDA0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2C38C0E-1D51-4A1B-A614-C4C343ED2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765185-A92E-42E8-AFBA-1E890E9B0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Yedekleme ve kritik parça stratejisi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A0394FC-2D83-4AF0-B312-492B4EF1C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Yedekleme ve kritik parça stratejisi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341738F-3966-4B5C-86DB-12C143F5E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robotik sistemin en kırılgan noktaları için bilinçli yedekleme modeli kurulur.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8F7B229-79C2-412C-94D3-6B267A6ED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7D255E1-7D80-4538-BB4C-F255C7B0F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A25E19C-674F-4401-B391-AA3C05026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Strateji başlıkları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895249-E90E-411D-B9E5-D86888F2F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Kritik parça sınıflaması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Teslim süresi analizi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Yedek bulundurma kararı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Standart satın alma kuralı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6D795A-3448-4B35-ABCC-B0C30A24B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Eksik strateji sonucu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4ECB5B-ECC2-4B5C-B521-53AFBCF17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Uzun duruş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Acil sipariş maliyeti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Plan sapması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Güvenilirlik kaybı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AB5C6B2-6C01-4628-8324-DAF1DE5E36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0B6E9ED-E5D8-4AD4-A36A-DC58FAE080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72D5CEE-9399-42BD-A3EC-99EAE3F57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39194346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3B6EAC9-D9F2-47E9-AB0E-BB416A54A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1944874-A485-4D73-96CA-477445925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0814794-3FB5-4B71-9441-C834499A8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982ACA8-773B-41F7-87CE-7CE74F4A34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90F5A4-B345-4884-B87F-5AB03156C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Öğrenme döngüsü nasıl kurulur?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C6DE36C-766F-4AF5-8398-0E8B046EBE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Öğrenme döngüsü nasıl kurulur?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10F000-61A1-42F8-BE02-70435214A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Her robotik hücre devreye alma ve işletme sonrası öğrenme üretmelidir.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E35D5EA-D73C-4DAF-BCE4-B42136168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07130CA-AB03-49C6-8D8B-DFCC11B68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Kapanış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95075B-2288-4FB7-8807-41417B4F3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İlk 90 gün alarm analizi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Beklenen / gerçek performans farkı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geri bildirimi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76C0B29-3FD2-43C3-9D1B-BE990967A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27B855E-37C5-471E-8B66-3EA28E40F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güncelleme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EF78BA-FCE2-42CF-BC96-FA2FE32A1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HMI revizyonu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Recovery talimatı güncellemesi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iyileştirmesi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E693DF-0DFD-46CC-91B3-8A9C22C88F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F94F2C-57D4-43C5-8BF7-E490791C3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Yayılım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B1A5AE2-67D3-4062-962D-EE3C400291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Diğer hücrelere aktarım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eğitimine işleme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Yönetim panosuna taşıma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87DE27-6CAD-4CA4-BD72-7BB710192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BF2A0C8-BA4B-400C-AE91-AE83639DE8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DE0334D-3BA1-435B-B061-1A59227E8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20944365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C5EFC5-7454-41FA-8216-0FC7FF07C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544D6F-CD02-4C51-B8F4-4F82726F45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C59D67F-AF34-4422-AD03-CB5EA1C3D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D950B73-609D-49DF-8DBE-C5068CFE7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Robotik ve Otomasyon İleri Seviye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86BDAD-977E-4CD9-9A6C-CAA77FF4E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Robotik yatırımı nasıl değerlendirilir?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F7402D-1D8D-4238-84B9-65C546908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Robotik yatırımı nasıl değerlendirilir?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1B3E02E-BEF0-477F-A77B-C3DD54988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kararı yalnızca işçilik azaltma hesabına değil, kalite, güvenlik ve süreklilik etkisine dayanmalıdır.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4BCB96C-1185-4566-AAA5-605C05987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312F06-1A79-4CFD-86A0-73C7DF6EA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2C317DB-374F-4E24-80EC-34E23611E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etkiler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C089FE-A145-4C0F-889E-AEA2DF2A5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Çıktı ve kararlılık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Kalite kaçakları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Güvenlik riski azalması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ve işletme sürdürülebilirliği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19393A0-6C2C-4358-AA5B-C4607B100F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Yanlış okuma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980CC8-E939-4CE4-8FC4-B8625A5B6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Sadece robot fiyatına bakmak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Aparat ve devreye alma etkisini görmemek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Operatör dönüşümünü hesaba katmamak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• Bakım kapasitesini dışarıda bırakmak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C0F4AB6-2967-4C2C-87E2-CE16E54BB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6C41E8D-0269-4C96-AEBF-5A1D82A43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Robotik ve Otomasyon İleri Seviye / Katılımcı eğitim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A95BEC1-41B7-4EEC-9802-5DFA41D2E5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687514467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