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8c0790bd20f14887" /><Relationship Type="http://schemas.openxmlformats.org/officeDocument/2006/relationships/extended-properties" Target="/docProps/app.xml" Id="Re5958aca5d924b0b" /><Relationship Type="http://schemas.openxmlformats.org/officeDocument/2006/relationships/officeDocument" Target="/ppt/presentation.xml" Id="Re2e0f056badd45ce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2026-06-03T14:41:14.6260000Z</dcterms:created>
  <dcterms:modified xsi:type="dcterms:W3CDTF">2026-06-03T14:41:14.6260000Z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46ede13cec7a4bd8" /><Relationship Type="http://schemas.openxmlformats.org/officeDocument/2006/relationships/slideMaster" Target="/ppt/slideMasters/slideMaster1.xml" Id="R9d1d60b4182745db" /><Relationship Type="http://schemas.openxmlformats.org/officeDocument/2006/relationships/notesMaster" Target="/ppt/notesMasters/notesMaster1.xml" Id="R72c241078525438e" /><Relationship Type="http://schemas.openxmlformats.org/officeDocument/2006/relationships/presProps" Target="/ppt/presProps.xml" Id="R21aae78527c14853" /><Relationship Type="http://schemas.openxmlformats.org/officeDocument/2006/relationships/viewProps" Target="/ppt/viewProps.xml" Id="R8b5b3ffd251b4b66" /><Relationship Type="http://schemas.openxmlformats.org/officeDocument/2006/relationships/tableStyles" Target="/ppt/tableStyles.xml" Id="R5510c087d87d411a" /><Relationship Type="http://schemas.openxmlformats.org/officeDocument/2006/relationships/slide" Target="/ppt/slides/slide1.xml" Id="Rb3bcf31ed0334ad6" /><Relationship Type="http://schemas.openxmlformats.org/officeDocument/2006/relationships/slide" Target="/ppt/slides/slide2.xml" Id="R0128c527e55741a4" /><Relationship Type="http://schemas.openxmlformats.org/officeDocument/2006/relationships/slide" Target="/ppt/slides/slide3.xml" Id="Re64feb508e1f40ce" /><Relationship Type="http://schemas.openxmlformats.org/officeDocument/2006/relationships/slide" Target="/ppt/slides/slide4.xml" Id="Ra1ea344035914dfc" /><Relationship Type="http://schemas.openxmlformats.org/officeDocument/2006/relationships/slide" Target="/ppt/slides/slide5.xml" Id="R416319970fc44b45" /><Relationship Type="http://schemas.openxmlformats.org/officeDocument/2006/relationships/slide" Target="/ppt/slides/slide6.xml" Id="Rdf47645b1d3b415b" /><Relationship Type="http://schemas.openxmlformats.org/officeDocument/2006/relationships/slide" Target="/ppt/slides/slide7.xml" Id="R73f032efc6d946ae" /><Relationship Type="http://schemas.openxmlformats.org/officeDocument/2006/relationships/slide" Target="/ppt/slides/slide8.xml" Id="Rd54d4465d8bc46f2" /><Relationship Type="http://schemas.openxmlformats.org/officeDocument/2006/relationships/slide" Target="/ppt/slides/slide9.xml" Id="R3fa49e406ca54280" /><Relationship Type="http://schemas.openxmlformats.org/officeDocument/2006/relationships/slide" Target="/ppt/slides/slide10.xml" Id="R16c0d921ed7a4dbc" /><Relationship Type="http://schemas.openxmlformats.org/officeDocument/2006/relationships/slide" Target="/ppt/slides/slide11.xml" Id="R84e125cc3422460b" /><Relationship Type="http://schemas.openxmlformats.org/officeDocument/2006/relationships/slide" Target="/ppt/slides/slide12.xml" Id="Ra6f722fb8bbf4e2e" /><Relationship Type="http://schemas.openxmlformats.org/officeDocument/2006/relationships/slide" Target="/ppt/slides/slide13.xml" Id="R1162f9e589b6457b" /><Relationship Type="http://schemas.openxmlformats.org/officeDocument/2006/relationships/slide" Target="/ppt/slides/slide14.xml" Id="Rb0dd7679c3294703" /><Relationship Type="http://schemas.openxmlformats.org/officeDocument/2006/relationships/slide" Target="/ppt/slides/slide15.xml" Id="R28372d8f364947e3" /><Relationship Type="http://schemas.openxmlformats.org/officeDocument/2006/relationships/slide" Target="/ppt/slides/slide16.xml" Id="R244bd6056abb4735" /><Relationship Type="http://schemas.openxmlformats.org/officeDocument/2006/relationships/slide" Target="/ppt/slides/slide17.xml" Id="Re04225e29c224ae1" /><Relationship Type="http://schemas.openxmlformats.org/officeDocument/2006/relationships/slide" Target="/ppt/slides/slide18.xml" Id="R893289bc0cd541ae" /><Relationship Type="http://schemas.openxmlformats.org/officeDocument/2006/relationships/slide" Target="/ppt/slides/slide19.xml" Id="R539aa55dd5604dfa" /><Relationship Type="http://schemas.openxmlformats.org/officeDocument/2006/relationships/slide" Target="/ppt/slides/slide20.xml" Id="Rf5b153ab60d6440a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d9f63c21cd8e47a9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88fa98028c7c4a3d" /><Relationship Type="http://schemas.openxmlformats.org/officeDocument/2006/relationships/notesMaster" Target="/ppt/notesMasters/notesMaster1.xml" Id="R7ef701679ff74c75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202a3d8759df471c" /><Relationship Type="http://schemas.openxmlformats.org/officeDocument/2006/relationships/notesMaster" Target="/ppt/notesMasters/notesMaster1.xml" Id="R7929d8ff8dae4ac5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61a12d18a1ff4f6f" /><Relationship Type="http://schemas.openxmlformats.org/officeDocument/2006/relationships/notesMaster" Target="/ppt/notesMasters/notesMaster1.xml" Id="Rfdce6ce72b544fd4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8bd4e4290ac74890" /><Relationship Type="http://schemas.openxmlformats.org/officeDocument/2006/relationships/notesMaster" Target="/ppt/notesMasters/notesMaster1.xml" Id="R46bc26bed33d4216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ff99bfa8c4c24640" /><Relationship Type="http://schemas.openxmlformats.org/officeDocument/2006/relationships/notesMaster" Target="/ppt/notesMasters/notesMaster1.xml" Id="R7a5ae17217774b9c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fac07f94eb184c03" /><Relationship Type="http://schemas.openxmlformats.org/officeDocument/2006/relationships/notesMaster" Target="/ppt/notesMasters/notesMaster1.xml" Id="R1be96692975d4842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d71af07ac6dd4d1f" /><Relationship Type="http://schemas.openxmlformats.org/officeDocument/2006/relationships/notesMaster" Target="/ppt/notesMasters/notesMaster1.xml" Id="Re82171bd40bc494c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e127b6ae73104d4f" /><Relationship Type="http://schemas.openxmlformats.org/officeDocument/2006/relationships/notesMaster" Target="/ppt/notesMasters/notesMaster1.xml" Id="Rbff22fbdd0174d96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aef96678ff8d465c" /><Relationship Type="http://schemas.openxmlformats.org/officeDocument/2006/relationships/notesMaster" Target="/ppt/notesMasters/notesMaster1.xml" Id="Rfcc34d24f7634bd3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05e4b59b2d69458d" /><Relationship Type="http://schemas.openxmlformats.org/officeDocument/2006/relationships/notesMaster" Target="/ppt/notesMasters/notesMaster1.xml" Id="R78451dee44614c6a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fea1d40b88bb4f0c" /><Relationship Type="http://schemas.openxmlformats.org/officeDocument/2006/relationships/notesMaster" Target="/ppt/notesMasters/notesMaster1.xml" Id="R404df0fdc69149fd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f11bc6700f049dd" /><Relationship Type="http://schemas.openxmlformats.org/officeDocument/2006/relationships/notesMaster" Target="/ppt/notesMasters/notesMaster1.xml" Id="R12c2da86cb0547e3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e0517492148b4454" /><Relationship Type="http://schemas.openxmlformats.org/officeDocument/2006/relationships/notesMaster" Target="/ppt/notesMasters/notesMaster1.xml" Id="R0a0d49ad5fa14220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ed662cad2e4bef" /><Relationship Type="http://schemas.openxmlformats.org/officeDocument/2006/relationships/notesMaster" Target="/ppt/notesMasters/notesMaster1.xml" Id="R9487833cdf214b26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d7510dbb93e494f" /><Relationship Type="http://schemas.openxmlformats.org/officeDocument/2006/relationships/notesMaster" Target="/ppt/notesMasters/notesMaster1.xml" Id="R10fcec94d1874b26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8be07e9454f74e87" /><Relationship Type="http://schemas.openxmlformats.org/officeDocument/2006/relationships/notesMaster" Target="/ppt/notesMasters/notesMaster1.xml" Id="R543574d96dd04075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db761c1f3f14062" /><Relationship Type="http://schemas.openxmlformats.org/officeDocument/2006/relationships/notesMaster" Target="/ppt/notesMasters/notesMaster1.xml" Id="R691c3d481e8147f4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303694f0155b4e4e" /><Relationship Type="http://schemas.openxmlformats.org/officeDocument/2006/relationships/notesMaster" Target="/ppt/notesMasters/notesMaster1.xml" Id="R6a03f8130c994a05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6c75a9dbf2544226" /><Relationship Type="http://schemas.openxmlformats.org/officeDocument/2006/relationships/notesMaster" Target="/ppt/notesMasters/notesMaster1.xml" Id="R086b0ea4cd3540f1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b38ecfb4baad4567" /><Relationship Type="http://schemas.openxmlformats.org/officeDocument/2006/relationships/notesMaster" Target="/ppt/notesMasters/notesMaster1.xml" Id="Rabfef2a6737e4594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1d60b4182745db"/>
  </p:sldMasterIdLst>
  <p:notesMasterIdLst>
    <p:notesMasterId xmlns:r="http://schemas.openxmlformats.org/officeDocument/2006/relationships" r:id="R72c241078525438e"/>
  </p:notesMasterIdLst>
  <p:sldIdLst>
    <p:sldId xmlns:r="http://schemas.openxmlformats.org/officeDocument/2006/relationships" id="256" r:id="Rb3bcf31ed0334ad6"/>
    <p:sldId xmlns:r="http://schemas.openxmlformats.org/officeDocument/2006/relationships" id="257" r:id="R0128c527e55741a4"/>
    <p:sldId xmlns:r="http://schemas.openxmlformats.org/officeDocument/2006/relationships" id="258" r:id="Re64feb508e1f40ce"/>
    <p:sldId xmlns:r="http://schemas.openxmlformats.org/officeDocument/2006/relationships" id="259" r:id="Ra1ea344035914dfc"/>
    <p:sldId xmlns:r="http://schemas.openxmlformats.org/officeDocument/2006/relationships" id="260" r:id="R416319970fc44b45"/>
    <p:sldId xmlns:r="http://schemas.openxmlformats.org/officeDocument/2006/relationships" id="261" r:id="Rdf47645b1d3b415b"/>
    <p:sldId xmlns:r="http://schemas.openxmlformats.org/officeDocument/2006/relationships" id="262" r:id="R73f032efc6d946ae"/>
    <p:sldId xmlns:r="http://schemas.openxmlformats.org/officeDocument/2006/relationships" id="263" r:id="Rd54d4465d8bc46f2"/>
    <p:sldId xmlns:r="http://schemas.openxmlformats.org/officeDocument/2006/relationships" id="264" r:id="R3fa49e406ca54280"/>
    <p:sldId xmlns:r="http://schemas.openxmlformats.org/officeDocument/2006/relationships" id="265" r:id="R16c0d921ed7a4dbc"/>
    <p:sldId xmlns:r="http://schemas.openxmlformats.org/officeDocument/2006/relationships" id="266" r:id="R84e125cc3422460b"/>
    <p:sldId xmlns:r="http://schemas.openxmlformats.org/officeDocument/2006/relationships" id="267" r:id="Ra6f722fb8bbf4e2e"/>
    <p:sldId xmlns:r="http://schemas.openxmlformats.org/officeDocument/2006/relationships" id="268" r:id="R1162f9e589b6457b"/>
    <p:sldId xmlns:r="http://schemas.openxmlformats.org/officeDocument/2006/relationships" id="269" r:id="Rb0dd7679c3294703"/>
    <p:sldId xmlns:r="http://schemas.openxmlformats.org/officeDocument/2006/relationships" id="270" r:id="R28372d8f364947e3"/>
    <p:sldId xmlns:r="http://schemas.openxmlformats.org/officeDocument/2006/relationships" id="271" r:id="R244bd6056abb4735"/>
    <p:sldId xmlns:r="http://schemas.openxmlformats.org/officeDocument/2006/relationships" id="272" r:id="Re04225e29c224ae1"/>
    <p:sldId xmlns:r="http://schemas.openxmlformats.org/officeDocument/2006/relationships" id="273" r:id="R893289bc0cd541ae"/>
    <p:sldId xmlns:r="http://schemas.openxmlformats.org/officeDocument/2006/relationships" id="274" r:id="R539aa55dd5604dfa"/>
    <p:sldId xmlns:r="http://schemas.openxmlformats.org/officeDocument/2006/relationships" id="275" r:id="Rf5b153ab60d6440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de3a842bf49e5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167712bf213949fc" /><Relationship Type="http://schemas.openxmlformats.org/officeDocument/2006/relationships/slideLayout" Target="/ppt/slideLayouts/slideLayout1.xml" Id="R6d76990a52b6444a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76990a52b6444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481c303424610" /><Relationship Type="http://schemas.openxmlformats.org/officeDocument/2006/relationships/notesSlide" Target="/ppt/notesSlides/notesSlide1.xml" Id="R1e168ed46c084d96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9b175a5ab4b8e" /><Relationship Type="http://schemas.openxmlformats.org/officeDocument/2006/relationships/notesSlide" Target="/ppt/notesSlides/notesSlide10.xml" Id="R7ffae6ad548a46b6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868480dcb4b91" /><Relationship Type="http://schemas.openxmlformats.org/officeDocument/2006/relationships/notesSlide" Target="/ppt/notesSlides/notesSlide11.xml" Id="R0bb26beb54f1449e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0608127c540ce" /><Relationship Type="http://schemas.openxmlformats.org/officeDocument/2006/relationships/notesSlide" Target="/ppt/notesSlides/notesSlide12.xml" Id="R77ca4bd2ae9a4cf9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e2709a8ba478f" /><Relationship Type="http://schemas.openxmlformats.org/officeDocument/2006/relationships/notesSlide" Target="/ppt/notesSlides/notesSlide13.xml" Id="R7c9e4c0f5ae4468d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4db2be2434564" /><Relationship Type="http://schemas.openxmlformats.org/officeDocument/2006/relationships/notesSlide" Target="/ppt/notesSlides/notesSlide14.xml" Id="R123eedb64b2e4e7c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ba67e79104b4c" /><Relationship Type="http://schemas.openxmlformats.org/officeDocument/2006/relationships/notesSlide" Target="/ppt/notesSlides/notesSlide15.xml" Id="R877c85d04b394e7d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b0c69222141bd" /><Relationship Type="http://schemas.openxmlformats.org/officeDocument/2006/relationships/notesSlide" Target="/ppt/notesSlides/notesSlide16.xml" Id="R4b9dc4267ec74455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eba7552d64d47" /><Relationship Type="http://schemas.openxmlformats.org/officeDocument/2006/relationships/notesSlide" Target="/ppt/notesSlides/notesSlide17.xml" Id="Reb4737d027fc474e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42ecd168048fe" /><Relationship Type="http://schemas.openxmlformats.org/officeDocument/2006/relationships/notesSlide" Target="/ppt/notesSlides/notesSlide18.xml" Id="Rcab6223ef097454b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a5b54fe1e43ee" /><Relationship Type="http://schemas.openxmlformats.org/officeDocument/2006/relationships/notesSlide" Target="/ppt/notesSlides/notesSlide19.xml" Id="Re4b92f0c9e60403c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f3fa3a05d46f2" /><Relationship Type="http://schemas.openxmlformats.org/officeDocument/2006/relationships/notesSlide" Target="/ppt/notesSlides/notesSlide2.xml" Id="R9bf56108ec5048f7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b36d7ef8347ab" /><Relationship Type="http://schemas.openxmlformats.org/officeDocument/2006/relationships/notesSlide" Target="/ppt/notesSlides/notesSlide20.xml" Id="R6d0e0437c16841b8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817b9d26349fa" /><Relationship Type="http://schemas.openxmlformats.org/officeDocument/2006/relationships/notesSlide" Target="/ppt/notesSlides/notesSlide3.xml" Id="R4e12a7d3d0bb4d36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41605f91f451d" /><Relationship Type="http://schemas.openxmlformats.org/officeDocument/2006/relationships/notesSlide" Target="/ppt/notesSlides/notesSlide4.xml" Id="R24703a11ac844bb0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c8e779f934321" /><Relationship Type="http://schemas.openxmlformats.org/officeDocument/2006/relationships/notesSlide" Target="/ppt/notesSlides/notesSlide5.xml" Id="Rf30f8bc8c1704473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58fdad1704729" /><Relationship Type="http://schemas.openxmlformats.org/officeDocument/2006/relationships/notesSlide" Target="/ppt/notesSlides/notesSlide6.xml" Id="Rd4d7a6bcad3e4707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48f194ee44ef4" /><Relationship Type="http://schemas.openxmlformats.org/officeDocument/2006/relationships/notesSlide" Target="/ppt/notesSlides/notesSlide7.xml" Id="Rbd7fe0ad74284287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23644588d429b" /><Relationship Type="http://schemas.openxmlformats.org/officeDocument/2006/relationships/notesSlide" Target="/ppt/notesSlides/notesSlide8.xml" Id="R61afa16da55f4a42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d7d6893d544d5" /><Relationship Type="http://schemas.openxmlformats.org/officeDocument/2006/relationships/notesSlide" Target="/ppt/notesSlides/notesSlide9.xml" Id="R92c7de16cfe54382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2306D05-B41D-45EB-BEE6-1E5F1DE50F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D0C5571-7846-4FE2-96DB-C3188739C1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8886FAB-95E7-4C80-AD7F-8EF39D4E2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B0EC1F5-E81B-430B-A1DF-6FCFE8484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F28ADA1-3123-4B35-AC1F-7A191175DC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12D75FB-CE29-47A0-8318-6CA5B695C3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D652FD4-8C4C-4DC1-A4C2-4C1DDF9D9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Temel seviye, robotik ve otomasyonu teknoloji merakı değil; güvenli, ölçülebilir ve doğru seçilmiş süreç iyileştirmesi olarak ele alır.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8F04396-EAA5-4792-9EBF-14DEE9CFD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043C5AC-7908-4495-B560-DACACFB4F9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Robotik ve otomasyon farkını doğru tanımlamak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 başlangıç alanını seçmek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Emniyet, bakım ve operatör etkisini birlikte değerlendirmek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Pilot yaklaşımıyla ilk uygulama mantığını kurmak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CD727B8-21AE-4CBE-AE0B-F13E6FD7A7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03F6EE4-99F4-4AD7-B719-6E49F57AD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534F"/>
          </a:solidFill>
          <a:ln xmlns:a="http://schemas.openxmlformats.org/drawingml/2006/main" w="0">
            <a:solidFill>
              <a:srgbClr val="D9534F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8EEF8DD-24FA-4BD0-BCC2-01F43F173A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58E28AB-8877-4284-985A-95BD80994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87CE92E-FCF3-46F6-9BE8-C0A3AEF2E0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FAACA63-960D-4FB9-AA72-4BE39D2CD2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5073F51-7E17-4114-BDF0-0DD4365C3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27625545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7436E7F-C4D0-4995-8E06-93E7BF1FFF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CA6E9E2-089B-42CD-B6AD-7435D47EC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890E2D5-3DE0-4B8C-AAAF-E7F4426923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8ADBDED-E634-4035-88E5-392F250441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10A5F95-1674-4486-AC63-1114E3DC94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Operatör rolü nasıl değişir?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F4249AE-0F96-49F9-839E-3DAE77B860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Operatör rolü nasıl değişir?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4F7C203-81DE-4A32-9720-3C0DF0F06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Otomasyon, operatörü ortadan kaldırmaktan çok işin doğasını değiştirir.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E52A69F-E319-405D-9B7A-6EAF9B295F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2FE4E29-E7D7-447F-A09A-0B7A7CA406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44FB495-3F17-4CB5-A536-C0A48E986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Yeni rol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6B57C5A-91B3-4A85-AA15-FE95724D1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İzleme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Müdahale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karar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seviye sorun çözme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9468F80-1644-4613-B5BF-073FE69E86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Hazırlık yoksa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877423E-EA1D-42C2-8D89-99E637FB41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Sisteme yabancılaşma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Hatalı reset davranışı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anlamama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Sahiplenme düşüşü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F42C21A-EC7D-4703-8764-BB3D29D7C6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4366825-0C9A-4070-BC77-1AB3BD4297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949FB33-37C3-4DD0-8D66-3EFACFDF2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575318023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C148E14-ACC0-4BA4-91FC-7FC0909D60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D36C174-DE38-49F5-8A76-37E56459D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0702EC1-B8B7-4803-B2B5-779A96488D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A13F2A9-0EF9-49E9-883A-FBBC503D0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5A97664-C501-4011-8DC0-11138BACE8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Sık görülen yanlışlar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3DBE6C7-E58B-4DA0-A7EC-4046D42DC8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Sık görülen yanlışlar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5E7AC0E-C033-487C-A093-5ACB135B88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robotik ve otomasyon projeleri çoğu zaman aşağıdaki yanlışlarla zayıflar.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60E703F-9A60-4BE5-A08C-0DF1CBCD1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F3BB436-11E8-45E5-A8C7-6C9AB7A489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Standartsız işi otomatikleştirmek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2917A88-6775-477E-B7E3-D3AA4CF0F6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Kötü süreci hızlandırmak.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A2B9339-A58B-412E-929D-84352F897E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447AA36-D55D-44DA-8E3B-28AFBA580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Yalnızca makineye odaklanmak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140F2FD-668A-4D43-A8AC-4FB236457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Aparat, güvenlik ve işletmeyi unutmamak.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74E88AD-48A9-4A86-B380-3528F99EED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8299FA9-69CC-4B0A-8E79-77F5FF303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Bakımı geç düşünmek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2CD172C-8CE4-4FD8-A78F-DED3F794C2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Arıza anında sistem durur.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3B6B575-92E5-49D0-BE4F-0351679FF3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FD65EAF-51F9-49D5-B3A1-A69D7BED22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Operatörü dışarıda bırakmak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FE030D5-2EE5-4F69-B637-36FB8684E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Kullanım sahipliği düşer.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8892CA3-729E-4307-9E07-3C23BB159D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EA94960-28E3-435D-856C-76AA0FF6BD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Risk analizini hafife almak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8939757-D910-4C83-8E0C-F2F82A945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Emniyet açığı üretir.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D5B9A65-C9C6-447A-AED2-D092DC037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69FB450-AC94-416F-A9DA-E11CF6816B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hedefi net koymamak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4245B6C-14D0-4F7D-8C4D-8954DEBF6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Başarı ölçülemez olur.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93843BC-87E6-4B6D-AC40-066EE60DFA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B8A45F8-B678-45BF-9C8E-10DC53FF87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61AE99F-7E96-408C-81BF-D092025BC5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100741166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ABC151A-9AF4-49B1-9C28-8E1266A5ED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08A8071-B80A-40FF-AFDD-E431A629F7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2AEBD0B-8924-4B73-9381-C37301F208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000DF45-F5E9-4D7C-AAA2-9C5A98FF06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98FBC93-B2F2-4D8A-8AE6-B1E76FC147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 pilot yaklaşımı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D3B7D55-0143-437C-9093-EE0BE0509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 pilot yaklaşımı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6DA8C4A-A802-4A86-89AA-E3A0B3373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uygulama küçük, ölçülebilir ve öğrenilebilir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88DCE38-B7B8-4070-A2BB-ADB4D123D4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46EA824-3724-4938-8F8D-65E4FF5765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Pilot seçimi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CDC6B3D-5CEF-4E80-8E1B-239012D0A8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 iş seç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 hücre / hat seç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Etkiyi ölçülebilir yap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F4E9DAF-6D48-46DE-A291-800D7212F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D1C1ACC-DDE4-446D-AC61-D19CB47C3C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Başarı ölçütü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D31FBFC-0481-4BE3-A1F8-B0CF2A3D9D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Çevrim süresi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Hata oranı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Güvenlik riski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müdahale süresi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077960A-DC95-42C7-912A-1949AAAC6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F950000-42F3-4F13-B03C-6779B63FC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Uygulama disiplini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EEDC726-5FEE-4239-B69F-D7E1DBA5A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Emniyet testi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eğitimi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bakım planı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Günlük takip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AA6CB96-BCF3-4EF1-AEAE-043487467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D1A06D1-56F9-403A-8F7D-CCA69A70E3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D5AE07D-637F-4C09-ACE4-5DF4EFD007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291716311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BD55BBA-A93C-45FF-9075-C87DDA62CD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BC0B0EF-B368-4A77-889B-4FA511AB61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E29C564-53AD-4C4F-AFDA-08BCF6CF3D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9DFB10A-CF4E-4E28-B8E3-0C15B88A9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47AD38A-2296-43AE-9BE9-324F807702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bakım bakışı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FD48F80-5EAD-4BC6-800A-218BBE210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bakım bakışı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DFD0782-9523-4D9E-931D-DF3CEA9C7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Robotik ve otomasyon sistemi kurulduktan sonra bakım disiplini olmadan hızla kırılgan hale gelir.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E787AE6-DBEC-4ADD-8DB7-477F2EB715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8F4F598-4A9F-46FC-BB03-B71D8447BA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6D59820-72AF-4D92-97FA-BF19DF8835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 için gerekli olan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2D3C45C-251F-44EB-85EF-D5EA8C42AD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parça listesi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Temel arıza senaryoları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Reset ve müdahale kuralı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Yedek ekipman planı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6356B63-E163-4A80-8C04-FCB188049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 zayıfsa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072FF9B-1C5D-4FFF-A1AA-E6A86723B5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Uzun duruş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Dış destek bağımlılığı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 geçici çözümler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 güven kaybı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6A30A69-B8ED-4FEE-B7EC-1F01D8FF1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87360C7-E0C2-4489-AC61-E15D444F6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3E036D0-AFDA-40DE-9BAF-206D350C86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06747974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2F06312-15A3-4E1F-8EE1-0864E2EA74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FB51588-8997-4680-86FB-507122BA7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20D6A0C-B715-4AB4-B233-5273ACF173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401D065-B497-4227-835E-B1E45565B4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89742A6-6276-402D-9427-7363F63167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Veri görünürlüğü neden önemlidir?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F1D474A-1DF4-44AD-B3CF-E5DFE353AD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görünürlüğü neden önemlidir?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570EA9A-5D8D-4104-8F50-69B298B15F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Robotik ve otomasyon uygulaması yalnızca hareket etmemeli; ne yaptığını ve neden durduğunu da görünür kılmalıdır.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E0FC582-7B39-4ABA-88F6-8A2438BDC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86BFD2A-2C85-4113-972D-2E00D80115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31F4765-FD84-4483-BB06-D275CDD869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veriler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EA90CD5-61F5-40D8-B0E6-ADED3E3C15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Cycle start/finish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/ duruş nedeni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Parça sayısı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Müdahale zamanı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97C0B4C-83DD-4B43-B9A0-DD74013E44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Amaç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A30D60A-DE2F-4BFD-9D00-7B690F79F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Sorunu hızla görmek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operasyonu hizalamak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Performansı doğrulamak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kaybı azaltmak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009EA32-8318-425A-9244-016BEB9DB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60AF046-11FD-47D1-A95B-AF19A8F14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22E7D9A-DC87-4594-A009-6CB72E378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745014892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4DC5546-303D-436F-B32D-EF9ED872CB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B7EFCC2-6F9B-426D-BA42-6406BD5D29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606A25B-DBDC-4D77-A6B7-A91D837C5E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74B03F2-C75D-4425-A32A-3956685FA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2D2EB97-53F7-43F0-8ADA-B0DD78A73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kavramlar sözlüğü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9B99CDC-3A31-4469-8DAB-8CCEC464AA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kavramlar sözlüğü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24D99D8-713D-410E-ABA1-A81F317BC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Katılımcının ortak dilde ilerlemesi için temel terimler net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A5017BB-004C-41CC-9446-3B951C68D9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6BA42FC-E48C-483A-AD9E-EFA30C33D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PLC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457CD48-6B82-40C3-AC77-556BD2F4B5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Kontrol mantığını yürüten programlanabilir kontrolör.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4A6348E-4DC0-41AC-83F6-8CB5AB8458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AC9F201-EECF-40A5-9B1D-F42F8CADF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HMI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6FC4CD0-6BBC-4844-A281-D4E7BE97A3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Operatör arayüz ekranı.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38201BC-6C53-4CCC-A90A-375DE7EAA1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EB063E9-18A7-4885-A3F9-F0F679220E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Cycle Time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B9386FF-E91E-4965-BC11-30DDC8A2EC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iş çevriminin tamamlanma süresi.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9B62B5F-D615-4E3B-A37A-33E1446DB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7CDEDBC-1E8C-4BF3-93AE-B0D8E59A0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Interlock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B61213D-E4F0-4ADD-9E5C-3AFBA5663F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Belirli koşullar sağlanmadan çalışmayı engelleyen güvenlik veya proses kuralı.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494A95A-3785-45C1-84B3-80FC4FD49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E299100-5B21-4F99-A370-23F2702E0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Teach / Jog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ECD0D26-8399-415A-B6DD-E9AC83029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Robotun elle yönlendirilerek pozisyon öğretilmesi.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23E49E8-0BC6-4852-A3A2-8E3A8A0337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B6FEF3E-AF84-403F-886C-4E79D1C380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Risk Analizi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D43506D-97A6-4FC3-9937-A3D597CB7A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Tehlike ve korunma ihtiyacının sistematik değerlendirmesi.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FE5509D-B356-4B48-95EC-0C4016DBB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F8DD340-0B65-496C-8E83-86D6A0C2D0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199BEBB-D8A0-4D57-9135-C72EFA7089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689965990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B0B8104-133C-4A10-9D3C-5C6A81DB7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CE09A5E-A6F1-4DE1-8229-46AD4E686F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7FEA2F3-F7CB-4566-BDC4-10BD455E1A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FCC76B8-4B52-4777-BBF8-576DE7E24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F67A35F-91D9-4E44-87BE-07417BF917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888B089-819A-4C4A-AE8E-09883C1A5D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09B7616-087E-45C2-A84F-A750151E15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robotik veya otomasyon uygulamasına başlamadan önce bu sorular net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DEF77C6-74EC-48A7-8212-FDA25BE577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F8FAD0C-88B6-4D9B-BA2D-C076E7D7C6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Proses yeterince standart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Emniyet yaklaşımı tanımlı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Başarı ölçütü yazılı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ve bakım rolü net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Pilot için veri görünürlüğü tasarlandı mı?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DF33805-8E71-4485-83D4-0899C1453F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F3BE395-5CF0-4853-BEDA-4169624AD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B25A33B-8EA4-4010-BA6C-D293CC782D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567353702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1D52863-B1A1-4C88-8174-D1754ECEF4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A29FD35-21D6-40FB-9B05-F5DEAA620D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432A01A-5E4A-459B-86C8-6E3DE0AFB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5CA36E7-057B-4344-9613-A5CBAD1516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91231EA-0044-46B5-9C3D-9FD1BF3FDB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robot çalışıyor, hat yoruluyor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1B5732-71F4-4DDA-83B8-83514D0345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robot çalışıyor, hat yoruluyor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3C050D2-4F7E-4E4A-9F5E-A5B71B246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Robot devrede ama çevresindeki süreç düzenlenmediyse toplam sistem performansı bekleneni vermez.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DBB7761-EBDE-4094-9F94-5ECB73EBC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14F7EFC-AB55-42C9-9A2D-0254129921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343CA67-02E4-4FFB-925D-20E731ED82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Vaka belirtileri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7F0BF2C-FDB6-41C6-AD3C-35CA69B3A6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Robot bekliyor veya sık reset alıyor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Aparat değişimi uzun sürüyor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sistem etrafında dolaşıyor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sapması devam ediyor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AA8DBD5-6539-4FE9-A7D4-5BC5E76412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ders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E5B9A23-2169-41F2-9B16-195E7D1B1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Robot tek başına çözüm değildir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Çevre süreç ve aparat tasarımı birlikte düşünülmelidir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görünürlüğü olmadan gerçek sorun görülmez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Sahiplik ve eğitim zorunludur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50B75E0-86DA-4C53-80B1-5DF015E10F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953030E-2FCE-418C-AC65-87088732D4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2885CD0-5DFE-4399-ABCD-FBAD5A269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18370351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3E6B6CC-8B4D-4C4E-ADE5-4B3D67C92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A1F7E68-A03C-49EF-9FD0-407814F86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6799B57-6792-41B9-858F-2FE521EC39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9CDC47D-5A23-4EDD-8FE3-CDE568B78C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3401A94-5A47-4B9D-AC6C-47A799F5C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seviyede sık hatalar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BB59604-2BF3-4FF9-99DA-6B54C4A08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seviyede sık hatalar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E7C835B-229B-4186-8627-CC12EF782C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sorunların çoğu teknoloji seçiminden çok hazırlık eksikliğinden çıkar.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7A88D19-ED02-4986-ADFE-2608CBD1B7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0F4D75C-A6D3-4562-AC0D-F23321D699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Proses hatası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0437617-281C-47D4-9256-19760F24AE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dışı işi seçmek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Varyasyonu küçümsemek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Aparat ihtiyacını atlamak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A4F0AEE-A816-4D59-A883-BCA42C8B9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1A07B15-93EB-415E-BDD1-F298BBF22D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Emniyet hatası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494FF9A-71F4-4426-ACB0-2D0822871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Risk analizini zayıf yapmak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By-pass davranışını hesaba katmamak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modunu düşünmemek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296A90A-9768-4426-9F3E-BA7DE0081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BCFA81F-DF30-4AED-86CE-65E139AEC7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hatası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24BBC83-C300-4105-A33B-8288A223B6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Pilot hedefini yazmamak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Sahip belirlememek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Eğitim ve bakım hazırlığını geciktirmek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C0F8236-50AA-43B2-9A78-0BD15F687D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F319A98-82E6-4A28-9921-A99E14B36F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A6D6F0B-6745-4443-81C1-906EAB9EC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877716920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6DD401F-CAF0-43A1-8B3B-402BB2F1D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CB45DE4-EC87-4BF8-BA73-E73E13C6F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BA2A36A-E5E0-415D-B5F4-BB7BB08CA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6DBC1B5-886A-4034-BCC0-70061BB6A6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FFA44DA-70E6-48F1-AC8C-27AFAC0F7F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İlk yönetim dashboard mantığı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4F4D040-720A-40CD-BDD8-DC6176BCE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yönetim dashboard mantığı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F905F93-7923-4CB2-B3A6-672E275AB9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yönetim çok karmaşık robot raporları değil, birkaç kritik sinyali düzenli görmelidir.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DF9822D-8CFF-4E06-A18F-8902A246F9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32A0685-7B41-4BB2-A93B-BCD6A56A1F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D5AE693-1DC9-4FB8-AD3C-33348D326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sinyaller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C36BF83-302B-4A9B-A144-3EDED86EF3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Duruş süresi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sıklığı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Çevrim sapması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Parça sayısı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6BEBD24-0929-4DB9-A6C6-1B6D2258B3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Amaç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B7F8FFB-787F-49A8-9144-AF25D2884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Sorunu görünür kılmak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 belirlemek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iyileştirme alanını seçmek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Pilot etkisini doğrulamak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E7610F1-C55D-40C0-BFE8-34B344137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2E2DAF4-41C0-49A7-97FA-C1C0A343DF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A97000B-5D2F-4E18-8C56-660202AEAC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00682989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7037C63-16C4-4F81-BB33-8B04B4927B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11019F9-59BC-46CD-9DE0-9CD7D184A1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870DB25-DBAF-4DBF-9DAC-4915719EF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ADD9FF9-175F-4958-88D8-DD97F6E1B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D3E75E2-6848-4E76-90A0-50EF8D098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Robotik ve otomasyon nedir?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F925A17-D224-4AE1-B55A-23893894D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Robotik ve otomasyon nedir?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449B065-1EFA-4D38-87BB-759079B1C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Robotik ve otomasyon, insan emeğini tamamen ortadan kaldırmak değil; tekrar eden, riskli veya hassas işleri daha kontrollü, hızlı ve güvenli hale getirmektir.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C9E00C6-5C72-4117-863C-61865154A2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1B40EE7-0AE8-4D71-8E41-62CC98B11C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26A86F7-BE6A-47B4-AE69-D444292F12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Robotik odak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E5F1F99-6C95-4EFE-8EC5-6F1FDC5AB6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Fiziksel hareketi otomatikleştirmek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Tekrarlı işi istikrarlı yapmak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sapmasını azaltmak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yükünü dönüştürmek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FCAEDC4-74C4-417F-A0EC-485687AB8B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Otomasyon odak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AD85BFA-2D2D-4CD6-8F24-855AF5E0D9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ve kontrol akışını yönetmek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Makine ve proses senkronu kurmak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ve alarm görünürlüğü sağlamak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Süreç tekrarını standardize etmek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75337F0-7B18-4407-91F7-1443C7E85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EA43C68-EC42-40BA-BA12-1AA84C7B2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B9969E1-3ACA-4CF1-95C0-D1F0A5AB8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72645028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DBFDBC7-25F1-451F-A2A5-BCBBF184D3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5871CD8-48C8-404F-AA52-84938BB20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96CCBCA-552C-4A08-987E-CB3823ED59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57FC4BA-0E9F-49FE-9FA0-21AA705401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DC03C90-1DCA-4BB1-8701-CC8616C61A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seviyenin özeti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A0077E1-241A-4513-BBE2-5C6B20256B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seviyenin özeti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EB65844-31A6-44FE-8BC7-218CC2ADB8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seviye, robotik ve otomasyonu teknoloji yatırımı olmaktan çıkarıp güvenli, ölçülebilir ve yönetilebilir proses iyileştirmesi olarak konumlandırır.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FC80F56-CA33-408A-BAA2-FE2C963C0F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136C92B-EDC5-45DB-BEB0-11AB0D61D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Bu seviyede kazanılanlar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5CA00FE-9B46-43BE-AB82-46C3D53CE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 başlangıç alanını seçme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Emniyet ve proses uygunluğunu değerlendirme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Pilot mantığını kurma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Operatör-bakım-veri görünürlüğü ilişkisini anlama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DE3E1C6-9B59-4201-88EA-D87036C7E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BCC4C6F-CA8D-47CF-9BBE-0586B90819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Bir sonraki seviye /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FECA21B-3919-41E4-A204-C62F1609D8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Orta seviyede entegrasyon ve çevrim optimizasyonuna geç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Alarm ve bakım disiplinini derinleştir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Robotik hücreyi sistem bakışıyla ele al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Veriyi karar ritmine bağla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DED9A3A-3AC8-43B0-B0F0-541347860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3C3D903-A9CA-48C2-A9BA-289339ADCD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464E145-8CA3-4F68-9767-9B2D70F84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E01123F-FA48-4273-B399-8CDD6D58F3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596590197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D2F2998-6867-43B0-A9F9-133F47388E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FB32748-FC1E-404B-8152-54F6CCFE51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27990AF-6F5C-4769-91B8-78A2A1749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8C180AB-B347-48D8-A06A-9D5137424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D3AE433-399B-4D69-A4DA-37B193489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Neden kritiktir?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38FC63B-3E2E-4188-8979-5DA159015A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kritiktir?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22B0375-00CA-4F3A-805F-A544DD049C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Doğru uygulandığında robotik ve otomasyon; güvenlik, kalite, hız ve sürdürülebilirlik açısından önemli fark yaratır.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EA6182C-3628-48A2-AD40-C21FE5403B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0864663-15F4-47A7-99EC-62025F7071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5CDEB95-D914-45EB-B8BF-20DA274C7C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etkiler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B17AB58-81CB-4657-A481-48478B02F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güvenli çalışma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tutarlı kalite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düşük çevrim sapması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yüksek süreç disiplini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D933703-D7B5-4582-BDCB-A2B2D7B37D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Yanlış beklenti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0FED64E-CEA2-493C-A7C8-5BC5AC2ACD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Robot alınca tüm problem çözülür sanmak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Mevcut kötü süreci aynen otomatikleştirmek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operatör ihtiyacını küçümsemek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Yatırımı yalnızca işçilik azaltma gözüyle görmek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8F017FA-5478-4EB1-A033-6D3DB010AD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AD691D0-FF2C-48FE-9848-215F95D6CC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69849F5-D169-4FB1-B7C5-10E6094CB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66491791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1C8A7E3-AAFB-454C-8E59-921E187158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0FA5038-800B-4C47-BEFE-DD42A949E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86F2832-5FE3-4B72-9CE7-15F5C0A678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2982A9C-B203-4BCB-AB45-FF53D53AD0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8425D8D-357B-48A6-931E-08549C137C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yapıtaşları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37C5390-B780-4E9C-991B-4F75B473A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yapıtaşları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BA008DF-9F36-4468-B8A8-ECD44CF97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katılımcı önce robotik ve otomasyon sisteminin ana bloklarını tanımalıdır.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B5CD1A8-2103-49F7-9333-377EB622CB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A9668A0-8872-42DF-8AD8-3DF0D5D6E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Robot / Aktüatör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C19BB43-BFAC-4FBD-9F62-F8BDFA60EF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Fiziksel işi yapan eleman.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2EBF12A-51D5-4B74-8C00-30A03789E0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A352042-9CA8-4BD5-B575-09B4217E70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Sensör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5002B79-E463-49DE-BA8E-41C9F7C822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Durumu algılayan göz ve kulak.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4D6EE1B-F5E2-40D0-B936-5C50C68FF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8D1DF8B-9227-4ED8-A39F-99CE3EAE23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PLC / Kontrolör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C45DE68-F205-4517-8692-1577EFF675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 ve sıralamayı yöneten beyin.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E46F865-D8C9-4F76-938D-8AA27BAA43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09D5E94-AEB3-4399-95B5-9857585C2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HMI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1CC0527-2F2A-465F-AF46-13B236606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Operatörün sistemi gördüğü ve yönettiği arayüz.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753B6A1-B269-4C8A-9CD4-CDBE4015E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8A3579B-54E1-4E39-9437-039A07B654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Emniyet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0FC482C-FEDA-4117-A29B-F5DBD7B925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İnsan-makine etkileşimini koruyan katman.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6DF2034-DDE9-4DE5-A20C-BA3CD1FED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4D478FD-99FF-4B9E-84F4-4DC61603F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Aparat / Fikstür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0E621C1-E9E5-4991-B8D4-61C41C38A4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Doğru ve tekrarlı konumlamayı sağlayan mekanik yapı.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68C0877-6BBA-44D3-968F-5AF0B9C88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90C007F-EA7E-4757-B02B-BCC29C91E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AFFCC07-3C95-4D75-A577-C113C38B8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13395809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04B94A5-7E95-4C6C-A310-2033B034C6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ABE3A35-15CE-43B7-8BAA-0B19B059E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76280BF-1579-43F5-BD32-F08FA7FBD7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0C3F2B0-DE7C-4C4C-84D6-BD2CB837B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7882ED4-E482-4B19-8D2F-FAF67DB1A7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Nerede anlamlı olur?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DC19DB9-C0DE-470F-9295-50A363FE1E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Nerede anlamlı olur?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99859AC-19EB-49C0-953F-28CB140D19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önce robotik veya otomasyondan gerçekten değer üretilecek alan seçilmelidir.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8D0A48B-B93A-4190-B835-4DE62C1AB2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B8FF96D-CD2E-4C11-B495-D526F982C9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3D51313-2F02-402B-A78A-F00ABBBE3F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Uygun alanlar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6A5A96F-6929-4D36-B6F3-0268F475CF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Tekrarlı yükleme-boşaltma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Riskli insan teması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Yüksek adetli standart işlem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İzlenebilirliği zayıf süreç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F38917C-C405-4D9B-B11B-F785C30CB8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Uygun olmayan başlangıçlar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28E8557-1603-46CF-B3A0-B77F88856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Çok değişken ve tanımsız proses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Standartsız iş akışı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Sık ürün değişip veri zayıfsa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desteği hazırlıksızsa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732AD72-4393-4B39-B76A-0C7D4D9044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1B9A768-A9C9-44E1-8B25-C041B83A8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787B4CA-5C73-41A9-9D72-1653F70161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05824561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81C6B43-4392-4E5B-AA7F-97AC6D8ACE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E63C7B5-AF51-49DF-8653-F2E401579E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CBCED84-C6BE-49BA-81D1-652BA1970A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B12B878-0021-49B4-A56E-6049318BE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5C4278C-CEB7-467F-B4DE-C5DD708E48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Robot ile otomasyon farkı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C73D05A-B73A-4EBB-BFEA-161A11B83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Robot ile otomasyon farkı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F72601D-61BB-4108-9271-C8A337F60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Her robotik uygulama otomasyon içerir, ama her otomasyon robotik uygulama olmak zorunda değildir.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4921751-CEF4-44EC-95F1-D45061FFC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5CAC136-0869-4FA1-98DC-F7C61A4308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DD4F5E8-993B-4E8F-8AD5-46CF780968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Robotik uygulama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914C8FF-2342-4294-9003-A31B934F32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Mekanik hareket üretir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Parça taşır / işler / konumlar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Fiziksel çevrim süresini etkiler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Aparat ve güvenlik tasarımı ister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725E25D-AEE9-4AE2-8F8F-59E52739F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Otomasyon uygulaması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F2C3A04-EB8B-490A-AFB9-C43CFF09B8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Sinyal ve süreç akışını yönetir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mantığı kurar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ve durumu izler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Makine entegrasyonu gerektirir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7EF78F3-CB5C-4EEB-B88A-AFF1DC8E15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671475F-0051-4D08-9B13-423020377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EAE76B8-C278-475E-8338-D7D91B6F4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964336412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20484BC-B85B-4160-8B8E-8B19AAF7D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3726BE5-171B-4886-B232-61442F3A6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9F0E69E-6535-4909-B107-FAA94230E7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C774939-F3BC-4390-BF1A-724C3A3352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A458153-2869-441E-BB41-EAAEA04DD4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seçim kriterleri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E31CD42-0888-4C20-86A4-8AAA28ECD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seçim kriterleri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210F398-685B-4B2A-BC3F-40EB6461C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seviyede bir robotik/otomasyon projesine başlamadan önce şu sorular netleşmelidir.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80528CA-A1EC-4598-AAFF-943A33603A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CC3B653-2976-48EB-A672-CCC18C0B1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Proses uygunluğu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26E9FE1-EBAE-47F7-BADE-0E4331DAF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 tekrarlı mı?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Varyasyon kabul edilebilir mi?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Parça ve çevre koşulları yönetilebilir mi?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49C0AF4-3413-4C46-A395-B05C37AFAB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05CD82E-854C-480B-8B7A-998B458E2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İş sonucu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6647F70-FC0C-4081-BE10-661500F90F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kayıp azalacak?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kalite veya güvenlik riski çözülecek?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Çevrim süresi gerçekten iyileşecek mi?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B686520-5078-4811-ABFB-4BCF57FA1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944619C-832B-4962-BD6B-235DD35AE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Hazırlık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3139DDD-94BD-404B-89F2-35294220D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Alan uygun mu?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işletme ekibi hazır mı?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Yedekleme ve güvenlik planı var mı?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87034AB-6545-4284-9F0A-06115382A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D754AE1-9030-4F61-A212-80BEC6E36D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41C2ED3-4102-4A95-BC90-BF0943ED3C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616607808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0EB8939-9730-4961-B114-3C78ECC11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61D0844-CC6A-4543-B995-2FBF68E6AA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921ECF9-47CA-4618-A906-D86DC0C28C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F0AB039-49A0-4ED6-BD50-229D83569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2C98DC4-45D1-4E72-830D-F57B40AFA4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değerlendirme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98165D9-50C1-4FDB-9F3B-FC63453266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değerlendirme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691289C-07C9-453A-B89E-08128A68E3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seviyede aşağıdaki dört boyut birlikte değerlendirilmelidir.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E6CCE66-8255-4C76-BD1E-569D19FC5F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063F536-D7D1-45FC-9B96-60581C65F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4B5E4E9-053D-45DA-96D7-54D75B009E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32F6E75-819B-48C5-97C0-C0DD256481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Temel soru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6070586-458F-484B-84B7-309361E895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0A3DEE6-D94C-475A-B990-814966BD5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İlk kontrol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579C782-45A4-4171-BE38-8E0A76DAD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9415A30-32B3-47AD-A879-2FA2DE3B14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Güvenlik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4D03BFA-9AD2-428D-8E98-62FDFE8A8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44275AA-8929-4754-B017-C0BFAF57E6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İnsan-makine etkileşimi nasıl korunacak?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926B9C1-52BC-466F-95C0-2DE855D9B5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C8E2ED6-8C51-4976-B63A-2F698B6288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Risk analizi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67BED53-377D-49EE-AC13-E6817E2FCC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B8EAE23-125F-4E81-8FC6-6DEEA6D97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Proses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830AB57-34BB-47D9-8F22-053BE6B8B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0FE0A9C-EDDA-45B5-A554-318E638FA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İş standardı yeterince net mi?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6C47430-C1F3-4314-9211-0C70DD39DA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CDAAB7C-AD9C-48F8-9B79-E7504A9635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Operasyon gözlemi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4CC3809-3B32-45D2-B501-8F8ED5289B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47B802F-3973-4B40-8669-152C2122AE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Teknik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FB1A683-08AF-46CD-A080-377AFC77CD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7E9A716-1901-4BF1-9850-A0D4A5F6C4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Altyapı ve sinyal yapısı uygun mu?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70BACC8-E999-4CA3-A184-EE5427E115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C92C050-BDBF-4FC8-A5E8-916926EB2B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PLC / I/O kontrolü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08FC799-AE8B-4EBF-B306-764EEF02E5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968155C-03A5-4332-9301-EAD408866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İşletme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5D1D7D1-E2FF-43B7-B8D8-6533046B7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B74EE9C-06D1-44D0-9D26-928ABBE325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Kim kullanacak ve kim bakım yapacak?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126F92E-4DA4-4CED-82C2-82C33D80F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E700122-7649-4386-84DD-FF49AB0D2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Rol tanımı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E9B55C0A-BDA1-4DD0-8E45-F7DE4E4EB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49FAF3F9-3171-4C7F-9B90-B6D67E5BD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1487139F-F2C7-40BD-BABC-F24D4C5C9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767813623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A418E8B-CC5F-4FBE-BD3F-376B2829E0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D676D34-32AB-4E85-A9B0-159E84ECC9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6ECF882-F2D1-4EA5-8A55-B5DE908DD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04959B3-88B1-4808-81F3-11E2CC7AE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2F88A52-2722-4ACC-9D7D-1CF786D153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Emniyet neden ilk konudur?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CC3C0A3-F4F4-43AC-A4D5-B2AC3C558C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Emniyet neden ilk konudur?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B60698D-33F6-4D63-9738-F6D8FEC249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Robotik ve otomasyonda verimden önce güvenlik gelmelidir; yanlış emniyet tasarımı tüm faydayı gölgeler.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4F66294-F8E0-4E48-B2AC-01E4301CFF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19E8D3E-7A9C-4F41-8D70-15028FAC02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1065CAB-E14F-4D19-8DC9-80D8A5D1E7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Emniyet başlıkları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F3351DE-AAA4-409E-9A52-E9F1CA587E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Erişim kontrolü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Sensör ve bariyer yapısı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Stop / reset mantığı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Güvenli bakım modu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2E83D8D-E159-4D54-A2ED-B7C7DB3D9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Emniyet zayıfsa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47E3B8F-CF76-4319-8076-27016F3561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direnci büyür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Duruş ve risk artar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By-pass davranışı gelişir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 güvenilmez hale gelir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652A0F5-5739-4798-8DF1-56FC2D9096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FCB9C44-AEAC-452F-9E4E-FCD28D341A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03C6958-4E8F-45A8-8829-3F534D828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928064380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